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4"/>
  </p:notesMasterIdLst>
  <p:handoutMasterIdLst>
    <p:handoutMasterId r:id="rId15"/>
  </p:handoutMasterIdLst>
  <p:sldIdLst>
    <p:sldId id="303" r:id="rId5"/>
    <p:sldId id="312" r:id="rId6"/>
    <p:sldId id="711" r:id="rId7"/>
    <p:sldId id="708" r:id="rId8"/>
    <p:sldId id="712" r:id="rId9"/>
    <p:sldId id="714" r:id="rId10"/>
    <p:sldId id="319" r:id="rId11"/>
    <p:sldId id="713" r:id="rId12"/>
    <p:sldId id="704" r:id="rId1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5C88D0"/>
    <a:srgbClr val="2A6EA8"/>
    <a:srgbClr val="FFFFCC"/>
    <a:srgbClr val="72AF2F"/>
    <a:srgbClr val="C1E442"/>
    <a:srgbClr val="FFFF99"/>
    <a:srgbClr val="C6D254"/>
    <a:srgbClr val="000000"/>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62" autoAdjust="0"/>
    <p:restoredTop sz="93362" autoAdjust="0"/>
  </p:normalViewPr>
  <p:slideViewPr>
    <p:cSldViewPr snapToGrid="0">
      <p:cViewPr varScale="1">
        <p:scale>
          <a:sx n="111" d="100"/>
          <a:sy n="111" d="100"/>
        </p:scale>
        <p:origin x="702"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8" d="100"/>
          <a:sy n="78" d="100"/>
        </p:scale>
        <p:origin x="4062"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 Srilakshmi (Nokia - IN/Bangalore)" userId="fd4ab6c5-c97d-4179-b329-9cbb7f23f590" providerId="ADAL" clId="{269D3002-F627-45BC-BFCC-49F1BB4536F4}"/>
    <pc:docChg chg="undo redo custSel addSld delSld modSld modMainMaster">
      <pc:chgData name="S, Srilakshmi (Nokia - IN/Bangalore)" userId="fd4ab6c5-c97d-4179-b329-9cbb7f23f590" providerId="ADAL" clId="{269D3002-F627-45BC-BFCC-49F1BB4536F4}" dt="2022-03-25T14:01:07.684" v="398" actId="14100"/>
      <pc:docMkLst>
        <pc:docMk/>
      </pc:docMkLst>
      <pc:sldChg chg="modSp mod">
        <pc:chgData name="S, Srilakshmi (Nokia - IN/Bangalore)" userId="fd4ab6c5-c97d-4179-b329-9cbb7f23f590" providerId="ADAL" clId="{269D3002-F627-45BC-BFCC-49F1BB4536F4}" dt="2022-03-25T13:04:19.820" v="278" actId="115"/>
        <pc:sldMkLst>
          <pc:docMk/>
          <pc:sldMk cId="0" sldId="303"/>
        </pc:sldMkLst>
        <pc:spChg chg="mod">
          <ac:chgData name="S, Srilakshmi (Nokia - IN/Bangalore)" userId="fd4ab6c5-c97d-4179-b329-9cbb7f23f590" providerId="ADAL" clId="{269D3002-F627-45BC-BFCC-49F1BB4536F4}" dt="2022-03-25T13:04:19.820" v="278" actId="115"/>
          <ac:spMkLst>
            <pc:docMk/>
            <pc:sldMk cId="0" sldId="303"/>
            <ac:spMk id="9219" creationId="{00000000-0000-0000-0000-000000000000}"/>
          </ac:spMkLst>
        </pc:spChg>
      </pc:sldChg>
      <pc:sldChg chg="modSp mod">
        <pc:chgData name="S, Srilakshmi (Nokia - IN/Bangalore)" userId="fd4ab6c5-c97d-4179-b329-9cbb7f23f590" providerId="ADAL" clId="{269D3002-F627-45BC-BFCC-49F1BB4536F4}" dt="2022-03-25T14:01:07.684" v="398" actId="14100"/>
        <pc:sldMkLst>
          <pc:docMk/>
          <pc:sldMk cId="1821686740" sldId="311"/>
        </pc:sldMkLst>
        <pc:spChg chg="mod">
          <ac:chgData name="S, Srilakshmi (Nokia - IN/Bangalore)" userId="fd4ab6c5-c97d-4179-b329-9cbb7f23f590" providerId="ADAL" clId="{269D3002-F627-45BC-BFCC-49F1BB4536F4}" dt="2022-03-25T11:45:48.263" v="65"/>
          <ac:spMkLst>
            <pc:docMk/>
            <pc:sldMk cId="1821686740" sldId="311"/>
            <ac:spMk id="16" creationId="{75D0BD14-FEAC-4560-98A4-85BCD77087C8}"/>
          </ac:spMkLst>
        </pc:spChg>
        <pc:spChg chg="mod">
          <ac:chgData name="S, Srilakshmi (Nokia - IN/Bangalore)" userId="fd4ab6c5-c97d-4179-b329-9cbb7f23f590" providerId="ADAL" clId="{269D3002-F627-45BC-BFCC-49F1BB4536F4}" dt="2022-03-25T14:00:24.534" v="391" actId="14100"/>
          <ac:spMkLst>
            <pc:docMk/>
            <pc:sldMk cId="1821686740" sldId="311"/>
            <ac:spMk id="47" creationId="{CAD2D3C9-8C07-4261-A785-F5E1AA611794}"/>
          </ac:spMkLst>
        </pc:spChg>
        <pc:spChg chg="mod">
          <ac:chgData name="S, Srilakshmi (Nokia - IN/Bangalore)" userId="fd4ab6c5-c97d-4179-b329-9cbb7f23f590" providerId="ADAL" clId="{269D3002-F627-45BC-BFCC-49F1BB4536F4}" dt="2022-03-25T14:00:27.690" v="392" actId="14100"/>
          <ac:spMkLst>
            <pc:docMk/>
            <pc:sldMk cId="1821686740" sldId="311"/>
            <ac:spMk id="48" creationId="{4238885A-E225-45FA-9FE9-D860BFB2C528}"/>
          </ac:spMkLst>
        </pc:spChg>
        <pc:spChg chg="mod">
          <ac:chgData name="S, Srilakshmi (Nokia - IN/Bangalore)" userId="fd4ab6c5-c97d-4179-b329-9cbb7f23f590" providerId="ADAL" clId="{269D3002-F627-45BC-BFCC-49F1BB4536F4}" dt="2022-03-25T14:00:40.485" v="393" actId="14100"/>
          <ac:spMkLst>
            <pc:docMk/>
            <pc:sldMk cId="1821686740" sldId="311"/>
            <ac:spMk id="49" creationId="{E66693EC-1498-4611-A37D-28AE61B59A74}"/>
          </ac:spMkLst>
        </pc:spChg>
        <pc:spChg chg="mod">
          <ac:chgData name="S, Srilakshmi (Nokia - IN/Bangalore)" userId="fd4ab6c5-c97d-4179-b329-9cbb7f23f590" providerId="ADAL" clId="{269D3002-F627-45BC-BFCC-49F1BB4536F4}" dt="2022-03-25T14:00:44.629" v="394" actId="14100"/>
          <ac:spMkLst>
            <pc:docMk/>
            <pc:sldMk cId="1821686740" sldId="311"/>
            <ac:spMk id="50" creationId="{9E65EA9F-BC74-437B-80E0-503F6F962A47}"/>
          </ac:spMkLst>
        </pc:spChg>
        <pc:spChg chg="mod">
          <ac:chgData name="S, Srilakshmi (Nokia - IN/Bangalore)" userId="fd4ab6c5-c97d-4179-b329-9cbb7f23f590" providerId="ADAL" clId="{269D3002-F627-45BC-BFCC-49F1BB4536F4}" dt="2022-03-25T14:00:51.163" v="395" actId="14100"/>
          <ac:spMkLst>
            <pc:docMk/>
            <pc:sldMk cId="1821686740" sldId="311"/>
            <ac:spMk id="51" creationId="{140450A1-1D1B-4345-B2BD-502F570FD7DC}"/>
          </ac:spMkLst>
        </pc:spChg>
        <pc:spChg chg="mod">
          <ac:chgData name="S, Srilakshmi (Nokia - IN/Bangalore)" userId="fd4ab6c5-c97d-4179-b329-9cbb7f23f590" providerId="ADAL" clId="{269D3002-F627-45BC-BFCC-49F1BB4536F4}" dt="2022-03-25T14:00:55.098" v="396" actId="14100"/>
          <ac:spMkLst>
            <pc:docMk/>
            <pc:sldMk cId="1821686740" sldId="311"/>
            <ac:spMk id="52" creationId="{53E6CA21-116C-4F0C-9FCB-A85600DDE419}"/>
          </ac:spMkLst>
        </pc:spChg>
        <pc:spChg chg="mod">
          <ac:chgData name="S, Srilakshmi (Nokia - IN/Bangalore)" userId="fd4ab6c5-c97d-4179-b329-9cbb7f23f590" providerId="ADAL" clId="{269D3002-F627-45BC-BFCC-49F1BB4536F4}" dt="2022-03-25T14:01:00.796" v="397" actId="14100"/>
          <ac:spMkLst>
            <pc:docMk/>
            <pc:sldMk cId="1821686740" sldId="311"/>
            <ac:spMk id="53" creationId="{B2FE1042-1D10-49C2-83D3-B3D27DDFB825}"/>
          </ac:spMkLst>
        </pc:spChg>
        <pc:spChg chg="mod">
          <ac:chgData name="S, Srilakshmi (Nokia - IN/Bangalore)" userId="fd4ab6c5-c97d-4179-b329-9cbb7f23f590" providerId="ADAL" clId="{269D3002-F627-45BC-BFCC-49F1BB4536F4}" dt="2022-03-25T14:01:07.684" v="398" actId="14100"/>
          <ac:spMkLst>
            <pc:docMk/>
            <pc:sldMk cId="1821686740" sldId="311"/>
            <ac:spMk id="54" creationId="{791AF48D-CA71-482A-B684-E8A6C7FCDE3C}"/>
          </ac:spMkLst>
        </pc:spChg>
        <pc:spChg chg="mod ord">
          <ac:chgData name="S, Srilakshmi (Nokia - IN/Bangalore)" userId="fd4ab6c5-c97d-4179-b329-9cbb7f23f590" providerId="ADAL" clId="{269D3002-F627-45BC-BFCC-49F1BB4536F4}" dt="2022-03-25T11:45:25.432" v="63" actId="207"/>
          <ac:spMkLst>
            <pc:docMk/>
            <pc:sldMk cId="1821686740" sldId="311"/>
            <ac:spMk id="63" creationId="{E3CEE023-3C07-483F-AA0C-313F521B2550}"/>
          </ac:spMkLst>
        </pc:spChg>
        <pc:cxnChg chg="mod">
          <ac:chgData name="S, Srilakshmi (Nokia - IN/Bangalore)" userId="fd4ab6c5-c97d-4179-b329-9cbb7f23f590" providerId="ADAL" clId="{269D3002-F627-45BC-BFCC-49F1BB4536F4}" dt="2022-03-25T14:00:27.690" v="392" actId="14100"/>
          <ac:cxnSpMkLst>
            <pc:docMk/>
            <pc:sldMk cId="1821686740" sldId="311"/>
            <ac:cxnSpMk id="43" creationId="{BC09E489-5585-4078-93CD-B26DA41759F3}"/>
          </ac:cxnSpMkLst>
        </pc:cxnChg>
        <pc:cxnChg chg="mod">
          <ac:chgData name="S, Srilakshmi (Nokia - IN/Bangalore)" userId="fd4ab6c5-c97d-4179-b329-9cbb7f23f590" providerId="ADAL" clId="{269D3002-F627-45BC-BFCC-49F1BB4536F4}" dt="2022-03-25T14:00:44.629" v="394" actId="14100"/>
          <ac:cxnSpMkLst>
            <pc:docMk/>
            <pc:sldMk cId="1821686740" sldId="311"/>
            <ac:cxnSpMk id="45" creationId="{1C49B1C9-9D43-4AF2-98FB-291C3668645D}"/>
          </ac:cxnSpMkLst>
        </pc:cxnChg>
        <pc:cxnChg chg="mod">
          <ac:chgData name="S, Srilakshmi (Nokia - IN/Bangalore)" userId="fd4ab6c5-c97d-4179-b329-9cbb7f23f590" providerId="ADAL" clId="{269D3002-F627-45BC-BFCC-49F1BB4536F4}" dt="2022-03-25T14:00:55.098" v="396" actId="14100"/>
          <ac:cxnSpMkLst>
            <pc:docMk/>
            <pc:sldMk cId="1821686740" sldId="311"/>
            <ac:cxnSpMk id="46" creationId="{1280D756-46B0-4850-86FE-56F628E62608}"/>
          </ac:cxnSpMkLst>
        </pc:cxnChg>
      </pc:sldChg>
      <pc:sldChg chg="modSp mod">
        <pc:chgData name="S, Srilakshmi (Nokia - IN/Bangalore)" userId="fd4ab6c5-c97d-4179-b329-9cbb7f23f590" providerId="ADAL" clId="{269D3002-F627-45BC-BFCC-49F1BB4536F4}" dt="2022-03-25T12:31:10.034" v="200" actId="20577"/>
        <pc:sldMkLst>
          <pc:docMk/>
          <pc:sldMk cId="775421366" sldId="315"/>
        </pc:sldMkLst>
        <pc:spChg chg="mod">
          <ac:chgData name="S, Srilakshmi (Nokia - IN/Bangalore)" userId="fd4ab6c5-c97d-4179-b329-9cbb7f23f590" providerId="ADAL" clId="{269D3002-F627-45BC-BFCC-49F1BB4536F4}" dt="2022-03-25T12:31:10.034" v="200" actId="20577"/>
          <ac:spMkLst>
            <pc:docMk/>
            <pc:sldMk cId="775421366" sldId="315"/>
            <ac:spMk id="16" creationId="{75D0BD14-FEAC-4560-98A4-85BCD77087C8}"/>
          </ac:spMkLst>
        </pc:spChg>
      </pc:sldChg>
      <pc:sldChg chg="addSp delSp modSp mod">
        <pc:chgData name="S, Srilakshmi (Nokia - IN/Bangalore)" userId="fd4ab6c5-c97d-4179-b329-9cbb7f23f590" providerId="ADAL" clId="{269D3002-F627-45BC-BFCC-49F1BB4536F4}" dt="2022-03-25T13:36:55.653" v="289" actId="1076"/>
        <pc:sldMkLst>
          <pc:docMk/>
          <pc:sldMk cId="2676743161" sldId="316"/>
        </pc:sldMkLst>
        <pc:spChg chg="del">
          <ac:chgData name="S, Srilakshmi (Nokia - IN/Bangalore)" userId="fd4ab6c5-c97d-4179-b329-9cbb7f23f590" providerId="ADAL" clId="{269D3002-F627-45BC-BFCC-49F1BB4536F4}" dt="2022-03-25T13:35:53.278" v="281" actId="478"/>
          <ac:spMkLst>
            <pc:docMk/>
            <pc:sldMk cId="2676743161" sldId="316"/>
            <ac:spMk id="3" creationId="{8D889C66-076E-4EB8-8B2C-223DBD2AE452}"/>
          </ac:spMkLst>
        </pc:spChg>
        <pc:spChg chg="del">
          <ac:chgData name="S, Srilakshmi (Nokia - IN/Bangalore)" userId="fd4ab6c5-c97d-4179-b329-9cbb7f23f590" providerId="ADAL" clId="{269D3002-F627-45BC-BFCC-49F1BB4536F4}" dt="2022-03-25T13:35:57.734" v="283" actId="478"/>
          <ac:spMkLst>
            <pc:docMk/>
            <pc:sldMk cId="2676743161" sldId="316"/>
            <ac:spMk id="52" creationId="{157A03DC-7D11-4EC1-BCBD-19A7BDEAAE58}"/>
          </ac:spMkLst>
        </pc:spChg>
        <pc:spChg chg="del">
          <ac:chgData name="S, Srilakshmi (Nokia - IN/Bangalore)" userId="fd4ab6c5-c97d-4179-b329-9cbb7f23f590" providerId="ADAL" clId="{269D3002-F627-45BC-BFCC-49F1BB4536F4}" dt="2022-03-25T13:35:57.734" v="283" actId="478"/>
          <ac:spMkLst>
            <pc:docMk/>
            <pc:sldMk cId="2676743161" sldId="316"/>
            <ac:spMk id="53" creationId="{988AC34C-5E0D-4019-AF29-2571AED3ADC2}"/>
          </ac:spMkLst>
        </pc:spChg>
        <pc:spChg chg="del">
          <ac:chgData name="S, Srilakshmi (Nokia - IN/Bangalore)" userId="fd4ab6c5-c97d-4179-b329-9cbb7f23f590" providerId="ADAL" clId="{269D3002-F627-45BC-BFCC-49F1BB4536F4}" dt="2022-03-25T13:35:53.278" v="281" actId="478"/>
          <ac:spMkLst>
            <pc:docMk/>
            <pc:sldMk cId="2676743161" sldId="316"/>
            <ac:spMk id="55" creationId="{25A1C1CA-8BA0-4593-8AC8-B7C723461346}"/>
          </ac:spMkLst>
        </pc:spChg>
        <pc:spChg chg="del">
          <ac:chgData name="S, Srilakshmi (Nokia - IN/Bangalore)" userId="fd4ab6c5-c97d-4179-b329-9cbb7f23f590" providerId="ADAL" clId="{269D3002-F627-45BC-BFCC-49F1BB4536F4}" dt="2022-03-25T13:35:53.278" v="281" actId="478"/>
          <ac:spMkLst>
            <pc:docMk/>
            <pc:sldMk cId="2676743161" sldId="316"/>
            <ac:spMk id="57" creationId="{E82003C5-037B-48C9-91BE-20F3200CD28F}"/>
          </ac:spMkLst>
        </pc:spChg>
        <pc:spChg chg="del">
          <ac:chgData name="S, Srilakshmi (Nokia - IN/Bangalore)" userId="fd4ab6c5-c97d-4179-b329-9cbb7f23f590" providerId="ADAL" clId="{269D3002-F627-45BC-BFCC-49F1BB4536F4}" dt="2022-03-25T13:35:53.278" v="281" actId="478"/>
          <ac:spMkLst>
            <pc:docMk/>
            <pc:sldMk cId="2676743161" sldId="316"/>
            <ac:spMk id="67" creationId="{3DB25237-F8E6-47C5-8837-A01F1EA0286B}"/>
          </ac:spMkLst>
        </pc:spChg>
        <pc:spChg chg="del">
          <ac:chgData name="S, Srilakshmi (Nokia - IN/Bangalore)" userId="fd4ab6c5-c97d-4179-b329-9cbb7f23f590" providerId="ADAL" clId="{269D3002-F627-45BC-BFCC-49F1BB4536F4}" dt="2022-03-25T13:35:53.278" v="281" actId="478"/>
          <ac:spMkLst>
            <pc:docMk/>
            <pc:sldMk cId="2676743161" sldId="316"/>
            <ac:spMk id="68" creationId="{BC32E380-AB63-495F-A8D0-39C9D2EF8374}"/>
          </ac:spMkLst>
        </pc:spChg>
        <pc:picChg chg="add del mod">
          <ac:chgData name="S, Srilakshmi (Nokia - IN/Bangalore)" userId="fd4ab6c5-c97d-4179-b329-9cbb7f23f590" providerId="ADAL" clId="{269D3002-F627-45BC-BFCC-49F1BB4536F4}" dt="2022-03-25T13:36:39.485" v="287" actId="478"/>
          <ac:picMkLst>
            <pc:docMk/>
            <pc:sldMk cId="2676743161" sldId="316"/>
            <ac:picMk id="2" creationId="{01FBC34C-118F-4E3C-8455-B166699B80B4}"/>
          </ac:picMkLst>
        </pc:picChg>
        <pc:picChg chg="add mod">
          <ac:chgData name="S, Srilakshmi (Nokia - IN/Bangalore)" userId="fd4ab6c5-c97d-4179-b329-9cbb7f23f590" providerId="ADAL" clId="{269D3002-F627-45BC-BFCC-49F1BB4536F4}" dt="2022-03-25T13:36:55.653" v="289" actId="1076"/>
          <ac:picMkLst>
            <pc:docMk/>
            <pc:sldMk cId="2676743161" sldId="316"/>
            <ac:picMk id="4" creationId="{E42D0EC1-5FCD-4896-A9CF-45AEE74BDFC9}"/>
          </ac:picMkLst>
        </pc:picChg>
        <pc:cxnChg chg="del">
          <ac:chgData name="S, Srilakshmi (Nokia - IN/Bangalore)" userId="fd4ab6c5-c97d-4179-b329-9cbb7f23f590" providerId="ADAL" clId="{269D3002-F627-45BC-BFCC-49F1BB4536F4}" dt="2022-03-25T13:35:53.278" v="281" actId="478"/>
          <ac:cxnSpMkLst>
            <pc:docMk/>
            <pc:sldMk cId="2676743161" sldId="316"/>
            <ac:cxnSpMk id="54" creationId="{EFFCEF1B-2BF3-4FB9-B2AF-575078301C13}"/>
          </ac:cxnSpMkLst>
        </pc:cxnChg>
        <pc:cxnChg chg="del mod">
          <ac:chgData name="S, Srilakshmi (Nokia - IN/Bangalore)" userId="fd4ab6c5-c97d-4179-b329-9cbb7f23f590" providerId="ADAL" clId="{269D3002-F627-45BC-BFCC-49F1BB4536F4}" dt="2022-03-25T13:35:53.278" v="281" actId="478"/>
          <ac:cxnSpMkLst>
            <pc:docMk/>
            <pc:sldMk cId="2676743161" sldId="316"/>
            <ac:cxnSpMk id="66" creationId="{BE959589-7DEC-45C1-BE53-603B1F085053}"/>
          </ac:cxnSpMkLst>
        </pc:cxnChg>
      </pc:sldChg>
      <pc:sldChg chg="modSp mod">
        <pc:chgData name="S, Srilakshmi (Nokia - IN/Bangalore)" userId="fd4ab6c5-c97d-4179-b329-9cbb7f23f590" providerId="ADAL" clId="{269D3002-F627-45BC-BFCC-49F1BB4536F4}" dt="2022-03-25T13:41:01.044" v="298" actId="14100"/>
        <pc:sldMkLst>
          <pc:docMk/>
          <pc:sldMk cId="682178370" sldId="317"/>
        </pc:sldMkLst>
        <pc:spChg chg="mod">
          <ac:chgData name="S, Srilakshmi (Nokia - IN/Bangalore)" userId="fd4ab6c5-c97d-4179-b329-9cbb7f23f590" providerId="ADAL" clId="{269D3002-F627-45BC-BFCC-49F1BB4536F4}" dt="2022-03-25T11:49:04.232" v="83" actId="6549"/>
          <ac:spMkLst>
            <pc:docMk/>
            <pc:sldMk cId="682178370" sldId="317"/>
            <ac:spMk id="16" creationId="{75D0BD14-FEAC-4560-98A4-85BCD77087C8}"/>
          </ac:spMkLst>
        </pc:spChg>
        <pc:spChg chg="mod">
          <ac:chgData name="S, Srilakshmi (Nokia - IN/Bangalore)" userId="fd4ab6c5-c97d-4179-b329-9cbb7f23f590" providerId="ADAL" clId="{269D3002-F627-45BC-BFCC-49F1BB4536F4}" dt="2022-03-25T13:40:57.082" v="297" actId="14100"/>
          <ac:spMkLst>
            <pc:docMk/>
            <pc:sldMk cId="682178370" sldId="317"/>
            <ac:spMk id="38" creationId="{A61BF464-C39F-41E3-9BAB-E36ECA3C1DBB}"/>
          </ac:spMkLst>
        </pc:spChg>
        <pc:spChg chg="mod">
          <ac:chgData name="S, Srilakshmi (Nokia - IN/Bangalore)" userId="fd4ab6c5-c97d-4179-b329-9cbb7f23f590" providerId="ADAL" clId="{269D3002-F627-45BC-BFCC-49F1BB4536F4}" dt="2022-03-25T13:41:01.044" v="298" actId="14100"/>
          <ac:spMkLst>
            <pc:docMk/>
            <pc:sldMk cId="682178370" sldId="317"/>
            <ac:spMk id="71" creationId="{408FA887-9FCD-48A7-BD9C-8AF108A6677D}"/>
          </ac:spMkLst>
        </pc:spChg>
      </pc:sldChg>
      <pc:sldChg chg="addSp delSp modSp mod">
        <pc:chgData name="S, Srilakshmi (Nokia - IN/Bangalore)" userId="fd4ab6c5-c97d-4179-b329-9cbb7f23f590" providerId="ADAL" clId="{269D3002-F627-45BC-BFCC-49F1BB4536F4}" dt="2022-03-25T13:43:28.053" v="388" actId="1035"/>
        <pc:sldMkLst>
          <pc:docMk/>
          <pc:sldMk cId="3884707934" sldId="320"/>
        </pc:sldMkLst>
        <pc:spChg chg="mod">
          <ac:chgData name="S, Srilakshmi (Nokia - IN/Bangalore)" userId="fd4ab6c5-c97d-4179-b329-9cbb7f23f590" providerId="ADAL" clId="{269D3002-F627-45BC-BFCC-49F1BB4536F4}" dt="2022-03-25T12:26:42.897" v="190"/>
          <ac:spMkLst>
            <pc:docMk/>
            <pc:sldMk cId="3884707934" sldId="320"/>
            <ac:spMk id="10" creationId="{47C3EC19-BBF4-43D3-A455-B4371AE40146}"/>
          </ac:spMkLst>
        </pc:spChg>
        <pc:spChg chg="del">
          <ac:chgData name="S, Srilakshmi (Nokia - IN/Bangalore)" userId="fd4ab6c5-c97d-4179-b329-9cbb7f23f590" providerId="ADAL" clId="{269D3002-F627-45BC-BFCC-49F1BB4536F4}" dt="2022-03-25T13:37:17.806" v="292" actId="478"/>
          <ac:spMkLst>
            <pc:docMk/>
            <pc:sldMk cId="3884707934" sldId="320"/>
            <ac:spMk id="13" creationId="{FC2272CE-562B-441B-9937-8D96B8D411B3}"/>
          </ac:spMkLst>
        </pc:spChg>
        <pc:spChg chg="del">
          <ac:chgData name="S, Srilakshmi (Nokia - IN/Bangalore)" userId="fd4ab6c5-c97d-4179-b329-9cbb7f23f590" providerId="ADAL" clId="{269D3002-F627-45BC-BFCC-49F1BB4536F4}" dt="2022-03-25T13:37:17.806" v="292" actId="478"/>
          <ac:spMkLst>
            <pc:docMk/>
            <pc:sldMk cId="3884707934" sldId="320"/>
            <ac:spMk id="15" creationId="{EF410B5C-FB82-4F64-82A5-B7F3A3C8E56B}"/>
          </ac:spMkLst>
        </pc:spChg>
        <pc:spChg chg="del">
          <ac:chgData name="S, Srilakshmi (Nokia - IN/Bangalore)" userId="fd4ab6c5-c97d-4179-b329-9cbb7f23f590" providerId="ADAL" clId="{269D3002-F627-45BC-BFCC-49F1BB4536F4}" dt="2022-03-25T13:37:17.806" v="292" actId="478"/>
          <ac:spMkLst>
            <pc:docMk/>
            <pc:sldMk cId="3884707934" sldId="320"/>
            <ac:spMk id="18" creationId="{2D3B2984-F04A-4B87-9618-6103FEA63671}"/>
          </ac:spMkLst>
        </pc:spChg>
        <pc:spChg chg="del">
          <ac:chgData name="S, Srilakshmi (Nokia - IN/Bangalore)" userId="fd4ab6c5-c97d-4179-b329-9cbb7f23f590" providerId="ADAL" clId="{269D3002-F627-45BC-BFCC-49F1BB4536F4}" dt="2022-03-25T13:37:17.806" v="292" actId="478"/>
          <ac:spMkLst>
            <pc:docMk/>
            <pc:sldMk cId="3884707934" sldId="320"/>
            <ac:spMk id="19" creationId="{98445C6A-B9C8-4534-A410-1D496713403C}"/>
          </ac:spMkLst>
        </pc:spChg>
        <pc:spChg chg="del">
          <ac:chgData name="S, Srilakshmi (Nokia - IN/Bangalore)" userId="fd4ab6c5-c97d-4179-b329-9cbb7f23f590" providerId="ADAL" clId="{269D3002-F627-45BC-BFCC-49F1BB4536F4}" dt="2022-03-25T13:37:17.806" v="292" actId="478"/>
          <ac:spMkLst>
            <pc:docMk/>
            <pc:sldMk cId="3884707934" sldId="320"/>
            <ac:spMk id="21" creationId="{9A069FD8-B335-43CE-9AFF-F326D0961B0F}"/>
          </ac:spMkLst>
        </pc:spChg>
        <pc:spChg chg="del">
          <ac:chgData name="S, Srilakshmi (Nokia - IN/Bangalore)" userId="fd4ab6c5-c97d-4179-b329-9cbb7f23f590" providerId="ADAL" clId="{269D3002-F627-45BC-BFCC-49F1BB4536F4}" dt="2022-03-25T13:37:17.806" v="292" actId="478"/>
          <ac:spMkLst>
            <pc:docMk/>
            <pc:sldMk cId="3884707934" sldId="320"/>
            <ac:spMk id="22" creationId="{36804B6D-D0EA-4E6E-843C-477068904D51}"/>
          </ac:spMkLst>
        </pc:spChg>
        <pc:spChg chg="del">
          <ac:chgData name="S, Srilakshmi (Nokia - IN/Bangalore)" userId="fd4ab6c5-c97d-4179-b329-9cbb7f23f590" providerId="ADAL" clId="{269D3002-F627-45BC-BFCC-49F1BB4536F4}" dt="2022-03-25T13:37:17.806" v="292" actId="478"/>
          <ac:spMkLst>
            <pc:docMk/>
            <pc:sldMk cId="3884707934" sldId="320"/>
            <ac:spMk id="23" creationId="{DCC2BBB0-D11B-4550-BF55-6F8FA13ECE7B}"/>
          </ac:spMkLst>
        </pc:spChg>
        <pc:spChg chg="del">
          <ac:chgData name="S, Srilakshmi (Nokia - IN/Bangalore)" userId="fd4ab6c5-c97d-4179-b329-9cbb7f23f590" providerId="ADAL" clId="{269D3002-F627-45BC-BFCC-49F1BB4536F4}" dt="2022-03-25T13:37:25.438" v="294" actId="478"/>
          <ac:spMkLst>
            <pc:docMk/>
            <pc:sldMk cId="3884707934" sldId="320"/>
            <ac:spMk id="24" creationId="{0F6335A0-D330-485D-AABD-4B679D62A31D}"/>
          </ac:spMkLst>
        </pc:spChg>
        <pc:spChg chg="del">
          <ac:chgData name="S, Srilakshmi (Nokia - IN/Bangalore)" userId="fd4ab6c5-c97d-4179-b329-9cbb7f23f590" providerId="ADAL" clId="{269D3002-F627-45BC-BFCC-49F1BB4536F4}" dt="2022-03-25T13:37:25.438" v="294" actId="478"/>
          <ac:spMkLst>
            <pc:docMk/>
            <pc:sldMk cId="3884707934" sldId="320"/>
            <ac:spMk id="28" creationId="{58C3FE61-3D5A-4A97-879B-D5B0499189DB}"/>
          </ac:spMkLst>
        </pc:spChg>
        <pc:spChg chg="del">
          <ac:chgData name="S, Srilakshmi (Nokia - IN/Bangalore)" userId="fd4ab6c5-c97d-4179-b329-9cbb7f23f590" providerId="ADAL" clId="{269D3002-F627-45BC-BFCC-49F1BB4536F4}" dt="2022-03-25T13:37:25.438" v="294" actId="478"/>
          <ac:spMkLst>
            <pc:docMk/>
            <pc:sldMk cId="3884707934" sldId="320"/>
            <ac:spMk id="29" creationId="{FAFB6986-4A71-48AB-B768-A3354D02BDB5}"/>
          </ac:spMkLst>
        </pc:spChg>
        <pc:spChg chg="del">
          <ac:chgData name="S, Srilakshmi (Nokia - IN/Bangalore)" userId="fd4ab6c5-c97d-4179-b329-9cbb7f23f590" providerId="ADAL" clId="{269D3002-F627-45BC-BFCC-49F1BB4536F4}" dt="2022-03-25T13:37:25.438" v="294" actId="478"/>
          <ac:spMkLst>
            <pc:docMk/>
            <pc:sldMk cId="3884707934" sldId="320"/>
            <ac:spMk id="43" creationId="{B26738E7-CFC9-4BF8-947E-85AC0BA94A4F}"/>
          </ac:spMkLst>
        </pc:spChg>
        <pc:spChg chg="del">
          <ac:chgData name="S, Srilakshmi (Nokia - IN/Bangalore)" userId="fd4ab6c5-c97d-4179-b329-9cbb7f23f590" providerId="ADAL" clId="{269D3002-F627-45BC-BFCC-49F1BB4536F4}" dt="2022-03-25T13:37:30.326" v="295" actId="478"/>
          <ac:spMkLst>
            <pc:docMk/>
            <pc:sldMk cId="3884707934" sldId="320"/>
            <ac:spMk id="44" creationId="{21D52FA3-2505-443E-956C-FDE1B040E593}"/>
          </ac:spMkLst>
        </pc:spChg>
        <pc:spChg chg="del">
          <ac:chgData name="S, Srilakshmi (Nokia - IN/Bangalore)" userId="fd4ab6c5-c97d-4179-b329-9cbb7f23f590" providerId="ADAL" clId="{269D3002-F627-45BC-BFCC-49F1BB4536F4}" dt="2022-03-25T13:37:25.438" v="294" actId="478"/>
          <ac:spMkLst>
            <pc:docMk/>
            <pc:sldMk cId="3884707934" sldId="320"/>
            <ac:spMk id="62" creationId="{42901FCE-22A8-49D2-B297-FFA737E59A28}"/>
          </ac:spMkLst>
        </pc:spChg>
        <pc:spChg chg="del">
          <ac:chgData name="S, Srilakshmi (Nokia - IN/Bangalore)" userId="fd4ab6c5-c97d-4179-b329-9cbb7f23f590" providerId="ADAL" clId="{269D3002-F627-45BC-BFCC-49F1BB4536F4}" dt="2022-03-25T13:37:25.438" v="294" actId="478"/>
          <ac:spMkLst>
            <pc:docMk/>
            <pc:sldMk cId="3884707934" sldId="320"/>
            <ac:spMk id="63" creationId="{5E6DD4DA-E33F-4E7B-8B25-086795D48256}"/>
          </ac:spMkLst>
        </pc:spChg>
        <pc:picChg chg="add mod">
          <ac:chgData name="S, Srilakshmi (Nokia - IN/Bangalore)" userId="fd4ab6c5-c97d-4179-b329-9cbb7f23f590" providerId="ADAL" clId="{269D3002-F627-45BC-BFCC-49F1BB4536F4}" dt="2022-03-25T13:43:28.053" v="388" actId="1035"/>
          <ac:picMkLst>
            <pc:docMk/>
            <pc:sldMk cId="3884707934" sldId="320"/>
            <ac:picMk id="3" creationId="{CBDFEA6C-A6AE-43C9-B7A8-3E344311F8FA}"/>
          </ac:picMkLst>
        </pc:picChg>
        <pc:picChg chg="add mod">
          <ac:chgData name="S, Srilakshmi (Nokia - IN/Bangalore)" userId="fd4ab6c5-c97d-4179-b329-9cbb7f23f590" providerId="ADAL" clId="{269D3002-F627-45BC-BFCC-49F1BB4536F4}" dt="2022-03-25T13:43:28.053" v="388" actId="1035"/>
          <ac:picMkLst>
            <pc:docMk/>
            <pc:sldMk cId="3884707934" sldId="320"/>
            <ac:picMk id="25" creationId="{A35C7541-DA98-4E54-A454-79132DC18DF8}"/>
          </ac:picMkLst>
        </pc:picChg>
        <pc:cxnChg chg="del mod">
          <ac:chgData name="S, Srilakshmi (Nokia - IN/Bangalore)" userId="fd4ab6c5-c97d-4179-b329-9cbb7f23f590" providerId="ADAL" clId="{269D3002-F627-45BC-BFCC-49F1BB4536F4}" dt="2022-03-25T13:37:25.438" v="294" actId="478"/>
          <ac:cxnSpMkLst>
            <pc:docMk/>
            <pc:sldMk cId="3884707934" sldId="320"/>
            <ac:cxnSpMk id="14" creationId="{D449414F-13AA-4E6A-A310-5A3B8B481034}"/>
          </ac:cxnSpMkLst>
        </pc:cxnChg>
        <pc:cxnChg chg="del">
          <ac:chgData name="S, Srilakshmi (Nokia - IN/Bangalore)" userId="fd4ab6c5-c97d-4179-b329-9cbb7f23f590" providerId="ADAL" clId="{269D3002-F627-45BC-BFCC-49F1BB4536F4}" dt="2022-03-25T13:37:17.806" v="292" actId="478"/>
          <ac:cxnSpMkLst>
            <pc:docMk/>
            <pc:sldMk cId="3884707934" sldId="320"/>
            <ac:cxnSpMk id="17" creationId="{F82936EC-A1A4-4298-9F99-F88E837BF487}"/>
          </ac:cxnSpMkLst>
        </pc:cxnChg>
        <pc:cxnChg chg="del mod">
          <ac:chgData name="S, Srilakshmi (Nokia - IN/Bangalore)" userId="fd4ab6c5-c97d-4179-b329-9cbb7f23f590" providerId="ADAL" clId="{269D3002-F627-45BC-BFCC-49F1BB4536F4}" dt="2022-03-25T13:37:17.806" v="292" actId="478"/>
          <ac:cxnSpMkLst>
            <pc:docMk/>
            <pc:sldMk cId="3884707934" sldId="320"/>
            <ac:cxnSpMk id="20" creationId="{756DF17E-EF23-453E-BE29-D2288CE77817}"/>
          </ac:cxnSpMkLst>
        </pc:cxnChg>
        <pc:cxnChg chg="del">
          <ac:chgData name="S, Srilakshmi (Nokia - IN/Bangalore)" userId="fd4ab6c5-c97d-4179-b329-9cbb7f23f590" providerId="ADAL" clId="{269D3002-F627-45BC-BFCC-49F1BB4536F4}" dt="2022-03-25T13:37:25.438" v="294" actId="478"/>
          <ac:cxnSpMkLst>
            <pc:docMk/>
            <pc:sldMk cId="3884707934" sldId="320"/>
            <ac:cxnSpMk id="45" creationId="{45ADCA0D-9931-459B-BF49-3F8F0319B197}"/>
          </ac:cxnSpMkLst>
        </pc:cxnChg>
      </pc:sldChg>
      <pc:sldChg chg="modSp add mod">
        <pc:chgData name="S, Srilakshmi (Nokia - IN/Bangalore)" userId="fd4ab6c5-c97d-4179-b329-9cbb7f23f590" providerId="ADAL" clId="{269D3002-F627-45BC-BFCC-49F1BB4536F4}" dt="2022-03-25T11:46:57.934" v="79" actId="1035"/>
        <pc:sldMkLst>
          <pc:docMk/>
          <pc:sldMk cId="3242826796" sldId="705"/>
        </pc:sldMkLst>
        <pc:spChg chg="mod">
          <ac:chgData name="S, Srilakshmi (Nokia - IN/Bangalore)" userId="fd4ab6c5-c97d-4179-b329-9cbb7f23f590" providerId="ADAL" clId="{269D3002-F627-45BC-BFCC-49F1BB4536F4}" dt="2022-03-25T11:46:57.934" v="79" actId="1035"/>
          <ac:spMkLst>
            <pc:docMk/>
            <pc:sldMk cId="3242826796" sldId="705"/>
            <ac:spMk id="34" creationId="{FAF78B07-08EB-4F03-A570-1981FB49C18C}"/>
          </ac:spMkLst>
        </pc:spChg>
        <pc:spChg chg="mod">
          <ac:chgData name="S, Srilakshmi (Nokia - IN/Bangalore)" userId="fd4ab6c5-c97d-4179-b329-9cbb7f23f590" providerId="ADAL" clId="{269D3002-F627-45BC-BFCC-49F1BB4536F4}" dt="2022-03-25T11:46:57.934" v="79" actId="1035"/>
          <ac:spMkLst>
            <pc:docMk/>
            <pc:sldMk cId="3242826796" sldId="705"/>
            <ac:spMk id="35" creationId="{C06CCD8F-3E4A-4637-BACD-04DC7CB9CEEA}"/>
          </ac:spMkLst>
        </pc:spChg>
        <pc:spChg chg="mod">
          <ac:chgData name="S, Srilakshmi (Nokia - IN/Bangalore)" userId="fd4ab6c5-c97d-4179-b329-9cbb7f23f590" providerId="ADAL" clId="{269D3002-F627-45BC-BFCC-49F1BB4536F4}" dt="2022-03-25T11:46:57.934" v="79" actId="1035"/>
          <ac:spMkLst>
            <pc:docMk/>
            <pc:sldMk cId="3242826796" sldId="705"/>
            <ac:spMk id="36" creationId="{5CBA74FF-B5F9-4DCB-9E8F-909A1A195FAF}"/>
          </ac:spMkLst>
        </pc:spChg>
        <pc:spChg chg="mod">
          <ac:chgData name="S, Srilakshmi (Nokia - IN/Bangalore)" userId="fd4ab6c5-c97d-4179-b329-9cbb7f23f590" providerId="ADAL" clId="{269D3002-F627-45BC-BFCC-49F1BB4536F4}" dt="2022-03-25T11:46:57.934" v="79" actId="1035"/>
          <ac:spMkLst>
            <pc:docMk/>
            <pc:sldMk cId="3242826796" sldId="705"/>
            <ac:spMk id="45" creationId="{F7C1E148-2DB6-430F-9107-D80A5962BB97}"/>
          </ac:spMkLst>
        </pc:spChg>
        <pc:cxnChg chg="mod">
          <ac:chgData name="S, Srilakshmi (Nokia - IN/Bangalore)" userId="fd4ab6c5-c97d-4179-b329-9cbb7f23f590" providerId="ADAL" clId="{269D3002-F627-45BC-BFCC-49F1BB4536F4}" dt="2022-03-25T11:46:57.934" v="79" actId="1035"/>
          <ac:cxnSpMkLst>
            <pc:docMk/>
            <pc:sldMk cId="3242826796" sldId="705"/>
            <ac:cxnSpMk id="57" creationId="{ED33FD12-B5C2-439A-B9A9-1E0711F7434F}"/>
          </ac:cxnSpMkLst>
        </pc:cxnChg>
      </pc:sldChg>
      <pc:sldChg chg="add del">
        <pc:chgData name="S, Srilakshmi (Nokia - IN/Bangalore)" userId="fd4ab6c5-c97d-4179-b329-9cbb7f23f590" providerId="ADAL" clId="{269D3002-F627-45BC-BFCC-49F1BB4536F4}" dt="2022-03-25T12:23:26.503" v="189" actId="47"/>
        <pc:sldMkLst>
          <pc:docMk/>
          <pc:sldMk cId="1338148092" sldId="706"/>
        </pc:sldMkLst>
      </pc:sldChg>
      <pc:sldChg chg="modSp add mod">
        <pc:chgData name="S, Srilakshmi (Nokia - IN/Bangalore)" userId="fd4ab6c5-c97d-4179-b329-9cbb7f23f590" providerId="ADAL" clId="{269D3002-F627-45BC-BFCC-49F1BB4536F4}" dt="2022-03-25T13:43:56.631" v="389" actId="115"/>
        <pc:sldMkLst>
          <pc:docMk/>
          <pc:sldMk cId="2697070629" sldId="707"/>
        </pc:sldMkLst>
        <pc:spChg chg="mod">
          <ac:chgData name="S, Srilakshmi (Nokia - IN/Bangalore)" userId="fd4ab6c5-c97d-4179-b329-9cbb7f23f590" providerId="ADAL" clId="{269D3002-F627-45BC-BFCC-49F1BB4536F4}" dt="2022-03-25T13:43:56.631" v="389" actId="115"/>
          <ac:spMkLst>
            <pc:docMk/>
            <pc:sldMk cId="2697070629" sldId="707"/>
            <ac:spMk id="54" creationId="{51615D83-FF79-4A32-B9D4-B5A9E37A6310}"/>
          </ac:spMkLst>
        </pc:spChg>
      </pc:sldChg>
      <pc:sldMasterChg chg="modSp mod">
        <pc:chgData name="S, Srilakshmi (Nokia - IN/Bangalore)" userId="fd4ab6c5-c97d-4179-b329-9cbb7f23f590" providerId="ADAL" clId="{269D3002-F627-45BC-BFCC-49F1BB4536F4}" dt="2022-03-25T12:22:04.977" v="187" actId="20577"/>
        <pc:sldMasterMkLst>
          <pc:docMk/>
          <pc:sldMasterMk cId="0" sldId="2147483729"/>
        </pc:sldMasterMkLst>
        <pc:spChg chg="mod">
          <ac:chgData name="S, Srilakshmi (Nokia - IN/Bangalore)" userId="fd4ab6c5-c97d-4179-b329-9cbb7f23f590" providerId="ADAL" clId="{269D3002-F627-45BC-BFCC-49F1BB4536F4}" dt="2022-03-25T12:22:04.977" v="187" actId="20577"/>
          <ac:spMkLst>
            <pc:docMk/>
            <pc:sldMasterMk cId="0" sldId="2147483729"/>
            <ac:spMk id="14" creationId="{00000000-0000-0000-0000-000000000000}"/>
          </ac:spMkLst>
        </pc:spChg>
      </pc:sldMasterChg>
    </pc:docChg>
  </pc:docChgLst>
  <pc:docChgLst>
    <pc:chgData name="S, Srilakshmi (Nokia - IN/Bangalore)" userId="fd4ab6c5-c97d-4179-b329-9cbb7f23f590" providerId="ADAL" clId="{C717895D-F7B1-4813-B7D9-AA0FDA127D3F}"/>
    <pc:docChg chg="undo redo custSel addSld delSld modSld">
      <pc:chgData name="S, Srilakshmi (Nokia - IN/Bangalore)" userId="fd4ab6c5-c97d-4179-b329-9cbb7f23f590" providerId="ADAL" clId="{C717895D-F7B1-4813-B7D9-AA0FDA127D3F}" dt="2022-03-25T05:58:52.279" v="579" actId="20577"/>
      <pc:docMkLst>
        <pc:docMk/>
      </pc:docMkLst>
      <pc:sldChg chg="del">
        <pc:chgData name="S, Srilakshmi (Nokia - IN/Bangalore)" userId="fd4ab6c5-c97d-4179-b329-9cbb7f23f590" providerId="ADAL" clId="{C717895D-F7B1-4813-B7D9-AA0FDA127D3F}" dt="2022-03-24T12:24:02.620" v="9" actId="47"/>
        <pc:sldMkLst>
          <pc:docMk/>
          <pc:sldMk cId="4139695104" sldId="262"/>
        </pc:sldMkLst>
      </pc:sldChg>
      <pc:sldChg chg="del">
        <pc:chgData name="S, Srilakshmi (Nokia - IN/Bangalore)" userId="fd4ab6c5-c97d-4179-b329-9cbb7f23f590" providerId="ADAL" clId="{C717895D-F7B1-4813-B7D9-AA0FDA127D3F}" dt="2022-03-24T12:24:02.620" v="9" actId="47"/>
        <pc:sldMkLst>
          <pc:docMk/>
          <pc:sldMk cId="576254356" sldId="276"/>
        </pc:sldMkLst>
      </pc:sldChg>
      <pc:sldChg chg="modSp mod">
        <pc:chgData name="S, Srilakshmi (Nokia - IN/Bangalore)" userId="fd4ab6c5-c97d-4179-b329-9cbb7f23f590" providerId="ADAL" clId="{C717895D-F7B1-4813-B7D9-AA0FDA127D3F}" dt="2022-03-25T05:58:52.279" v="579" actId="20577"/>
        <pc:sldMkLst>
          <pc:docMk/>
          <pc:sldMk cId="0" sldId="303"/>
        </pc:sldMkLst>
        <pc:spChg chg="mod">
          <ac:chgData name="S, Srilakshmi (Nokia - IN/Bangalore)" userId="fd4ab6c5-c97d-4179-b329-9cbb7f23f590" providerId="ADAL" clId="{C717895D-F7B1-4813-B7D9-AA0FDA127D3F}" dt="2022-03-25T05:58:52.279" v="579" actId="20577"/>
          <ac:spMkLst>
            <pc:docMk/>
            <pc:sldMk cId="0" sldId="303"/>
            <ac:spMk id="9219" creationId="{00000000-0000-0000-0000-000000000000}"/>
          </ac:spMkLst>
        </pc:spChg>
      </pc:sldChg>
      <pc:sldChg chg="modSp add mod">
        <pc:chgData name="S, Srilakshmi (Nokia - IN/Bangalore)" userId="fd4ab6c5-c97d-4179-b329-9cbb7f23f590" providerId="ADAL" clId="{C717895D-F7B1-4813-B7D9-AA0FDA127D3F}" dt="2022-03-24T12:56:21.851" v="316" actId="1036"/>
        <pc:sldMkLst>
          <pc:docMk/>
          <pc:sldMk cId="1821686740" sldId="311"/>
        </pc:sldMkLst>
        <pc:spChg chg="mod">
          <ac:chgData name="S, Srilakshmi (Nokia - IN/Bangalore)" userId="fd4ab6c5-c97d-4179-b329-9cbb7f23f590" providerId="ADAL" clId="{C717895D-F7B1-4813-B7D9-AA0FDA127D3F}" dt="2022-03-24T12:35:42.090" v="113" actId="404"/>
          <ac:spMkLst>
            <pc:docMk/>
            <pc:sldMk cId="1821686740" sldId="311"/>
            <ac:spMk id="10" creationId="{47C3EC19-BBF4-43D3-A455-B4371AE40146}"/>
          </ac:spMkLst>
        </pc:spChg>
        <pc:spChg chg="mod">
          <ac:chgData name="S, Srilakshmi (Nokia - IN/Bangalore)" userId="fd4ab6c5-c97d-4179-b329-9cbb7f23f590" providerId="ADAL" clId="{C717895D-F7B1-4813-B7D9-AA0FDA127D3F}" dt="2022-03-24T12:35:34.013" v="110" actId="108"/>
          <ac:spMkLst>
            <pc:docMk/>
            <pc:sldMk cId="1821686740" sldId="311"/>
            <ac:spMk id="11" creationId="{1954ED29-3CD9-453C-AB01-FA79C88267F2}"/>
          </ac:spMkLst>
        </pc:spChg>
        <pc:spChg chg="mod">
          <ac:chgData name="S, Srilakshmi (Nokia - IN/Bangalore)" userId="fd4ab6c5-c97d-4179-b329-9cbb7f23f590" providerId="ADAL" clId="{C717895D-F7B1-4813-B7D9-AA0FDA127D3F}" dt="2022-03-24T12:56:21.851" v="316" actId="1036"/>
          <ac:spMkLst>
            <pc:docMk/>
            <pc:sldMk cId="1821686740" sldId="311"/>
            <ac:spMk id="16" creationId="{75D0BD14-FEAC-4560-98A4-85BCD77087C8}"/>
          </ac:spMkLst>
        </pc:spChg>
      </pc:sldChg>
      <pc:sldChg chg="modSp add mod">
        <pc:chgData name="S, Srilakshmi (Nokia - IN/Bangalore)" userId="fd4ab6c5-c97d-4179-b329-9cbb7f23f590" providerId="ADAL" clId="{C717895D-F7B1-4813-B7D9-AA0FDA127D3F}" dt="2022-03-24T12:56:49.508" v="326" actId="114"/>
        <pc:sldMkLst>
          <pc:docMk/>
          <pc:sldMk cId="3604537333" sldId="312"/>
        </pc:sldMkLst>
        <pc:spChg chg="mod">
          <ac:chgData name="S, Srilakshmi (Nokia - IN/Bangalore)" userId="fd4ab6c5-c97d-4179-b329-9cbb7f23f590" providerId="ADAL" clId="{C717895D-F7B1-4813-B7D9-AA0FDA127D3F}" dt="2022-03-24T12:37:49.041" v="138" actId="108"/>
          <ac:spMkLst>
            <pc:docMk/>
            <pc:sldMk cId="3604537333" sldId="312"/>
            <ac:spMk id="10" creationId="{47C3EC19-BBF4-43D3-A455-B4371AE40146}"/>
          </ac:spMkLst>
        </pc:spChg>
        <pc:spChg chg="mod">
          <ac:chgData name="S, Srilakshmi (Nokia - IN/Bangalore)" userId="fd4ab6c5-c97d-4179-b329-9cbb7f23f590" providerId="ADAL" clId="{C717895D-F7B1-4813-B7D9-AA0FDA127D3F}" dt="2022-03-24T12:37:20.980" v="131" actId="108"/>
          <ac:spMkLst>
            <pc:docMk/>
            <pc:sldMk cId="3604537333" sldId="312"/>
            <ac:spMk id="11" creationId="{1954ED29-3CD9-453C-AB01-FA79C88267F2}"/>
          </ac:spMkLst>
        </pc:spChg>
        <pc:spChg chg="mod">
          <ac:chgData name="S, Srilakshmi (Nokia - IN/Bangalore)" userId="fd4ab6c5-c97d-4179-b329-9cbb7f23f590" providerId="ADAL" clId="{C717895D-F7B1-4813-B7D9-AA0FDA127D3F}" dt="2022-03-24T12:56:49.508" v="326" actId="114"/>
          <ac:spMkLst>
            <pc:docMk/>
            <pc:sldMk cId="3604537333" sldId="312"/>
            <ac:spMk id="16" creationId="{75D0BD14-FEAC-4560-98A4-85BCD77087C8}"/>
          </ac:spMkLst>
        </pc:spChg>
      </pc:sldChg>
      <pc:sldChg chg="modSp add mod">
        <pc:chgData name="S, Srilakshmi (Nokia - IN/Bangalore)" userId="fd4ab6c5-c97d-4179-b329-9cbb7f23f590" providerId="ADAL" clId="{C717895D-F7B1-4813-B7D9-AA0FDA127D3F}" dt="2022-03-24T12:59:02.974" v="352" actId="113"/>
        <pc:sldMkLst>
          <pc:docMk/>
          <pc:sldMk cId="2941133744" sldId="313"/>
        </pc:sldMkLst>
        <pc:spChg chg="mod">
          <ac:chgData name="S, Srilakshmi (Nokia - IN/Bangalore)" userId="fd4ab6c5-c97d-4179-b329-9cbb7f23f590" providerId="ADAL" clId="{C717895D-F7B1-4813-B7D9-AA0FDA127D3F}" dt="2022-03-24T12:37:51.353" v="139" actId="108"/>
          <ac:spMkLst>
            <pc:docMk/>
            <pc:sldMk cId="2941133744" sldId="313"/>
            <ac:spMk id="10" creationId="{47C3EC19-BBF4-43D3-A455-B4371AE40146}"/>
          </ac:spMkLst>
        </pc:spChg>
        <pc:spChg chg="mod">
          <ac:chgData name="S, Srilakshmi (Nokia - IN/Bangalore)" userId="fd4ab6c5-c97d-4179-b329-9cbb7f23f590" providerId="ADAL" clId="{C717895D-F7B1-4813-B7D9-AA0FDA127D3F}" dt="2022-03-24T12:37:23.268" v="132" actId="108"/>
          <ac:spMkLst>
            <pc:docMk/>
            <pc:sldMk cId="2941133744" sldId="313"/>
            <ac:spMk id="11" creationId="{1954ED29-3CD9-453C-AB01-FA79C88267F2}"/>
          </ac:spMkLst>
        </pc:spChg>
        <pc:spChg chg="mod">
          <ac:chgData name="S, Srilakshmi (Nokia - IN/Bangalore)" userId="fd4ab6c5-c97d-4179-b329-9cbb7f23f590" providerId="ADAL" clId="{C717895D-F7B1-4813-B7D9-AA0FDA127D3F}" dt="2022-03-24T12:59:02.974" v="352" actId="113"/>
          <ac:spMkLst>
            <pc:docMk/>
            <pc:sldMk cId="2941133744" sldId="313"/>
            <ac:spMk id="16" creationId="{75D0BD14-FEAC-4560-98A4-85BCD77087C8}"/>
          </ac:spMkLst>
        </pc:spChg>
        <pc:spChg chg="mod">
          <ac:chgData name="S, Srilakshmi (Nokia - IN/Bangalore)" userId="fd4ab6c5-c97d-4179-b329-9cbb7f23f590" providerId="ADAL" clId="{C717895D-F7B1-4813-B7D9-AA0FDA127D3F}" dt="2022-03-24T12:53:58.748" v="291" actId="1035"/>
          <ac:spMkLst>
            <pc:docMk/>
            <pc:sldMk cId="2941133744" sldId="313"/>
            <ac:spMk id="84" creationId="{E8F467C0-9550-4ABA-854D-256E407BE4DC}"/>
          </ac:spMkLst>
        </pc:spChg>
        <pc:spChg chg="mod">
          <ac:chgData name="S, Srilakshmi (Nokia - IN/Bangalore)" userId="fd4ab6c5-c97d-4179-b329-9cbb7f23f590" providerId="ADAL" clId="{C717895D-F7B1-4813-B7D9-AA0FDA127D3F}" dt="2022-03-24T12:53:58.748" v="291" actId="1035"/>
          <ac:spMkLst>
            <pc:docMk/>
            <pc:sldMk cId="2941133744" sldId="313"/>
            <ac:spMk id="85" creationId="{A6E09275-C554-465E-B51E-C0CFAB040BC3}"/>
          </ac:spMkLst>
        </pc:spChg>
        <pc:spChg chg="mod">
          <ac:chgData name="S, Srilakshmi (Nokia - IN/Bangalore)" userId="fd4ab6c5-c97d-4179-b329-9cbb7f23f590" providerId="ADAL" clId="{C717895D-F7B1-4813-B7D9-AA0FDA127D3F}" dt="2022-03-24T12:53:58.748" v="291" actId="1035"/>
          <ac:spMkLst>
            <pc:docMk/>
            <pc:sldMk cId="2941133744" sldId="313"/>
            <ac:spMk id="86" creationId="{3668FD70-9A7D-4ADE-876A-875E21A7C83A}"/>
          </ac:spMkLst>
        </pc:spChg>
        <pc:spChg chg="mod">
          <ac:chgData name="S, Srilakshmi (Nokia - IN/Bangalore)" userId="fd4ab6c5-c97d-4179-b329-9cbb7f23f590" providerId="ADAL" clId="{C717895D-F7B1-4813-B7D9-AA0FDA127D3F}" dt="2022-03-24T12:53:58.748" v="291" actId="1035"/>
          <ac:spMkLst>
            <pc:docMk/>
            <pc:sldMk cId="2941133744" sldId="313"/>
            <ac:spMk id="87" creationId="{AEFE56CA-A5F8-4378-A1E9-49B7366DB6B5}"/>
          </ac:spMkLst>
        </pc:spChg>
        <pc:spChg chg="mod">
          <ac:chgData name="S, Srilakshmi (Nokia - IN/Bangalore)" userId="fd4ab6c5-c97d-4179-b329-9cbb7f23f590" providerId="ADAL" clId="{C717895D-F7B1-4813-B7D9-AA0FDA127D3F}" dt="2022-03-24T12:53:58.748" v="291" actId="1035"/>
          <ac:spMkLst>
            <pc:docMk/>
            <pc:sldMk cId="2941133744" sldId="313"/>
            <ac:spMk id="89" creationId="{73387872-A5D5-4DF5-8434-06E186C0B470}"/>
          </ac:spMkLst>
        </pc:spChg>
        <pc:spChg chg="mod">
          <ac:chgData name="S, Srilakshmi (Nokia - IN/Bangalore)" userId="fd4ab6c5-c97d-4179-b329-9cbb7f23f590" providerId="ADAL" clId="{C717895D-F7B1-4813-B7D9-AA0FDA127D3F}" dt="2022-03-24T12:53:58.748" v="291" actId="1035"/>
          <ac:spMkLst>
            <pc:docMk/>
            <pc:sldMk cId="2941133744" sldId="313"/>
            <ac:spMk id="90" creationId="{2F178949-2445-4242-983A-1E72FFC3C782}"/>
          </ac:spMkLst>
        </pc:spChg>
        <pc:spChg chg="mod">
          <ac:chgData name="S, Srilakshmi (Nokia - IN/Bangalore)" userId="fd4ab6c5-c97d-4179-b329-9cbb7f23f590" providerId="ADAL" clId="{C717895D-F7B1-4813-B7D9-AA0FDA127D3F}" dt="2022-03-24T12:53:58.748" v="291" actId="1035"/>
          <ac:spMkLst>
            <pc:docMk/>
            <pc:sldMk cId="2941133744" sldId="313"/>
            <ac:spMk id="106" creationId="{CC91365D-6D0B-49C2-85B9-F27B1BC775EC}"/>
          </ac:spMkLst>
        </pc:spChg>
        <pc:cxnChg chg="mod">
          <ac:chgData name="S, Srilakshmi (Nokia - IN/Bangalore)" userId="fd4ab6c5-c97d-4179-b329-9cbb7f23f590" providerId="ADAL" clId="{C717895D-F7B1-4813-B7D9-AA0FDA127D3F}" dt="2022-03-24T12:53:58.748" v="291" actId="1035"/>
          <ac:cxnSpMkLst>
            <pc:docMk/>
            <pc:sldMk cId="2941133744" sldId="313"/>
            <ac:cxnSpMk id="91" creationId="{86F52013-DB34-4592-8B5C-3CBB8A0C90F6}"/>
          </ac:cxnSpMkLst>
        </pc:cxnChg>
        <pc:cxnChg chg="mod">
          <ac:chgData name="S, Srilakshmi (Nokia - IN/Bangalore)" userId="fd4ab6c5-c97d-4179-b329-9cbb7f23f590" providerId="ADAL" clId="{C717895D-F7B1-4813-B7D9-AA0FDA127D3F}" dt="2022-03-24T12:53:58.748" v="291" actId="1035"/>
          <ac:cxnSpMkLst>
            <pc:docMk/>
            <pc:sldMk cId="2941133744" sldId="313"/>
            <ac:cxnSpMk id="92" creationId="{8A8FB1BC-D8C2-4FB0-92BE-FC0B4109021F}"/>
          </ac:cxnSpMkLst>
        </pc:cxnChg>
        <pc:cxnChg chg="mod">
          <ac:chgData name="S, Srilakshmi (Nokia - IN/Bangalore)" userId="fd4ab6c5-c97d-4179-b329-9cbb7f23f590" providerId="ADAL" clId="{C717895D-F7B1-4813-B7D9-AA0FDA127D3F}" dt="2022-03-24T12:53:58.748" v="291" actId="1035"/>
          <ac:cxnSpMkLst>
            <pc:docMk/>
            <pc:sldMk cId="2941133744" sldId="313"/>
            <ac:cxnSpMk id="93" creationId="{A4F0F228-C48F-45C5-8328-166B75D59569}"/>
          </ac:cxnSpMkLst>
        </pc:cxnChg>
        <pc:cxnChg chg="mod">
          <ac:chgData name="S, Srilakshmi (Nokia - IN/Bangalore)" userId="fd4ab6c5-c97d-4179-b329-9cbb7f23f590" providerId="ADAL" clId="{C717895D-F7B1-4813-B7D9-AA0FDA127D3F}" dt="2022-03-24T12:53:58.748" v="291" actId="1035"/>
          <ac:cxnSpMkLst>
            <pc:docMk/>
            <pc:sldMk cId="2941133744" sldId="313"/>
            <ac:cxnSpMk id="107" creationId="{AF72DB43-501A-45D8-A04B-5D58E217B006}"/>
          </ac:cxnSpMkLst>
        </pc:cxnChg>
      </pc:sldChg>
      <pc:sldChg chg="modSp add mod">
        <pc:chgData name="S, Srilakshmi (Nokia - IN/Bangalore)" userId="fd4ab6c5-c97d-4179-b329-9cbb7f23f590" providerId="ADAL" clId="{C717895D-F7B1-4813-B7D9-AA0FDA127D3F}" dt="2022-03-24T12:59:57.975" v="355" actId="113"/>
        <pc:sldMkLst>
          <pc:docMk/>
          <pc:sldMk cId="775421366" sldId="315"/>
        </pc:sldMkLst>
        <pc:spChg chg="mod">
          <ac:chgData name="S, Srilakshmi (Nokia - IN/Bangalore)" userId="fd4ab6c5-c97d-4179-b329-9cbb7f23f590" providerId="ADAL" clId="{C717895D-F7B1-4813-B7D9-AA0FDA127D3F}" dt="2022-03-24T12:37:53.671" v="140" actId="108"/>
          <ac:spMkLst>
            <pc:docMk/>
            <pc:sldMk cId="775421366" sldId="315"/>
            <ac:spMk id="10" creationId="{47C3EC19-BBF4-43D3-A455-B4371AE40146}"/>
          </ac:spMkLst>
        </pc:spChg>
        <pc:spChg chg="mod">
          <ac:chgData name="S, Srilakshmi (Nokia - IN/Bangalore)" userId="fd4ab6c5-c97d-4179-b329-9cbb7f23f590" providerId="ADAL" clId="{C717895D-F7B1-4813-B7D9-AA0FDA127D3F}" dt="2022-03-24T12:37:25.331" v="133" actId="108"/>
          <ac:spMkLst>
            <pc:docMk/>
            <pc:sldMk cId="775421366" sldId="315"/>
            <ac:spMk id="11" creationId="{1954ED29-3CD9-453C-AB01-FA79C88267F2}"/>
          </ac:spMkLst>
        </pc:spChg>
        <pc:spChg chg="mod">
          <ac:chgData name="S, Srilakshmi (Nokia - IN/Bangalore)" userId="fd4ab6c5-c97d-4179-b329-9cbb7f23f590" providerId="ADAL" clId="{C717895D-F7B1-4813-B7D9-AA0FDA127D3F}" dt="2022-03-24T12:59:57.975" v="355" actId="113"/>
          <ac:spMkLst>
            <pc:docMk/>
            <pc:sldMk cId="775421366" sldId="315"/>
            <ac:spMk id="16" creationId="{75D0BD14-FEAC-4560-98A4-85BCD77087C8}"/>
          </ac:spMkLst>
        </pc:spChg>
        <pc:spChg chg="mod">
          <ac:chgData name="S, Srilakshmi (Nokia - IN/Bangalore)" userId="fd4ab6c5-c97d-4179-b329-9cbb7f23f590" providerId="ADAL" clId="{C717895D-F7B1-4813-B7D9-AA0FDA127D3F}" dt="2022-03-24T12:54:16.799" v="306" actId="1035"/>
          <ac:spMkLst>
            <pc:docMk/>
            <pc:sldMk cId="775421366" sldId="315"/>
            <ac:spMk id="34" creationId="{FAF78B07-08EB-4F03-A570-1981FB49C18C}"/>
          </ac:spMkLst>
        </pc:spChg>
        <pc:spChg chg="mod">
          <ac:chgData name="S, Srilakshmi (Nokia - IN/Bangalore)" userId="fd4ab6c5-c97d-4179-b329-9cbb7f23f590" providerId="ADAL" clId="{C717895D-F7B1-4813-B7D9-AA0FDA127D3F}" dt="2022-03-24T12:54:16.799" v="306" actId="1035"/>
          <ac:spMkLst>
            <pc:docMk/>
            <pc:sldMk cId="775421366" sldId="315"/>
            <ac:spMk id="35" creationId="{C06CCD8F-3E4A-4637-BACD-04DC7CB9CEEA}"/>
          </ac:spMkLst>
        </pc:spChg>
        <pc:spChg chg="mod">
          <ac:chgData name="S, Srilakshmi (Nokia - IN/Bangalore)" userId="fd4ab6c5-c97d-4179-b329-9cbb7f23f590" providerId="ADAL" clId="{C717895D-F7B1-4813-B7D9-AA0FDA127D3F}" dt="2022-03-24T12:54:16.799" v="306" actId="1035"/>
          <ac:spMkLst>
            <pc:docMk/>
            <pc:sldMk cId="775421366" sldId="315"/>
            <ac:spMk id="36" creationId="{5CBA74FF-B5F9-4DCB-9E8F-909A1A195FAF}"/>
          </ac:spMkLst>
        </pc:spChg>
        <pc:spChg chg="mod">
          <ac:chgData name="S, Srilakshmi (Nokia - IN/Bangalore)" userId="fd4ab6c5-c97d-4179-b329-9cbb7f23f590" providerId="ADAL" clId="{C717895D-F7B1-4813-B7D9-AA0FDA127D3F}" dt="2022-03-24T12:54:16.799" v="306" actId="1035"/>
          <ac:spMkLst>
            <pc:docMk/>
            <pc:sldMk cId="775421366" sldId="315"/>
            <ac:spMk id="37" creationId="{CD4C11BB-124B-47B6-BC3A-1F09B75F906E}"/>
          </ac:spMkLst>
        </pc:spChg>
        <pc:spChg chg="mod">
          <ac:chgData name="S, Srilakshmi (Nokia - IN/Bangalore)" userId="fd4ab6c5-c97d-4179-b329-9cbb7f23f590" providerId="ADAL" clId="{C717895D-F7B1-4813-B7D9-AA0FDA127D3F}" dt="2022-03-24T12:54:16.799" v="306" actId="1035"/>
          <ac:spMkLst>
            <pc:docMk/>
            <pc:sldMk cId="775421366" sldId="315"/>
            <ac:spMk id="41" creationId="{4215B5E0-C3E9-4F6D-88C7-70CD5A77D688}"/>
          </ac:spMkLst>
        </pc:spChg>
        <pc:spChg chg="mod">
          <ac:chgData name="S, Srilakshmi (Nokia - IN/Bangalore)" userId="fd4ab6c5-c97d-4179-b329-9cbb7f23f590" providerId="ADAL" clId="{C717895D-F7B1-4813-B7D9-AA0FDA127D3F}" dt="2022-03-24T12:54:16.799" v="306" actId="1035"/>
          <ac:spMkLst>
            <pc:docMk/>
            <pc:sldMk cId="775421366" sldId="315"/>
            <ac:spMk id="55" creationId="{E9D7A20B-1A12-46AD-90ED-F2F7750E664C}"/>
          </ac:spMkLst>
        </pc:spChg>
        <pc:spChg chg="mod">
          <ac:chgData name="S, Srilakshmi (Nokia - IN/Bangalore)" userId="fd4ab6c5-c97d-4179-b329-9cbb7f23f590" providerId="ADAL" clId="{C717895D-F7B1-4813-B7D9-AA0FDA127D3F}" dt="2022-03-24T12:54:16.799" v="306" actId="1035"/>
          <ac:spMkLst>
            <pc:docMk/>
            <pc:sldMk cId="775421366" sldId="315"/>
            <ac:spMk id="75" creationId="{97226A05-1AE1-4E23-8ADC-3EE1FC54BACC}"/>
          </ac:spMkLst>
        </pc:spChg>
        <pc:cxnChg chg="mod">
          <ac:chgData name="S, Srilakshmi (Nokia - IN/Bangalore)" userId="fd4ab6c5-c97d-4179-b329-9cbb7f23f590" providerId="ADAL" clId="{C717895D-F7B1-4813-B7D9-AA0FDA127D3F}" dt="2022-03-24T12:54:16.799" v="306" actId="1035"/>
          <ac:cxnSpMkLst>
            <pc:docMk/>
            <pc:sldMk cId="775421366" sldId="315"/>
            <ac:cxnSpMk id="39" creationId="{7C0C1B70-BAB0-45E7-B2B3-2A85EAE98DDD}"/>
          </ac:cxnSpMkLst>
        </pc:cxnChg>
        <pc:cxnChg chg="mod">
          <ac:chgData name="S, Srilakshmi (Nokia - IN/Bangalore)" userId="fd4ab6c5-c97d-4179-b329-9cbb7f23f590" providerId="ADAL" clId="{C717895D-F7B1-4813-B7D9-AA0FDA127D3F}" dt="2022-03-24T12:54:16.799" v="306" actId="1035"/>
          <ac:cxnSpMkLst>
            <pc:docMk/>
            <pc:sldMk cId="775421366" sldId="315"/>
            <ac:cxnSpMk id="57" creationId="{ED33FD12-B5C2-439A-B9A9-1E0711F7434F}"/>
          </ac:cxnSpMkLst>
        </pc:cxnChg>
        <pc:cxnChg chg="mod">
          <ac:chgData name="S, Srilakshmi (Nokia - IN/Bangalore)" userId="fd4ab6c5-c97d-4179-b329-9cbb7f23f590" providerId="ADAL" clId="{C717895D-F7B1-4813-B7D9-AA0FDA127D3F}" dt="2022-03-24T12:54:16.799" v="306" actId="1035"/>
          <ac:cxnSpMkLst>
            <pc:docMk/>
            <pc:sldMk cId="775421366" sldId="315"/>
            <ac:cxnSpMk id="58" creationId="{64EE22AE-AB86-4B07-A403-DBA7D329DA5E}"/>
          </ac:cxnSpMkLst>
        </pc:cxnChg>
        <pc:cxnChg chg="mod">
          <ac:chgData name="S, Srilakshmi (Nokia - IN/Bangalore)" userId="fd4ab6c5-c97d-4179-b329-9cbb7f23f590" providerId="ADAL" clId="{C717895D-F7B1-4813-B7D9-AA0FDA127D3F}" dt="2022-03-24T12:54:16.799" v="306" actId="1035"/>
          <ac:cxnSpMkLst>
            <pc:docMk/>
            <pc:sldMk cId="775421366" sldId="315"/>
            <ac:cxnSpMk id="59" creationId="{04BFABB6-5F78-4FC7-B499-323ED6CEAC41}"/>
          </ac:cxnSpMkLst>
        </pc:cxnChg>
        <pc:cxnChg chg="mod">
          <ac:chgData name="S, Srilakshmi (Nokia - IN/Bangalore)" userId="fd4ab6c5-c97d-4179-b329-9cbb7f23f590" providerId="ADAL" clId="{C717895D-F7B1-4813-B7D9-AA0FDA127D3F}" dt="2022-03-24T12:54:16.799" v="306" actId="1035"/>
          <ac:cxnSpMkLst>
            <pc:docMk/>
            <pc:sldMk cId="775421366" sldId="315"/>
            <ac:cxnSpMk id="76" creationId="{ECE75EE9-ECD8-40AB-9742-919957A84CCB}"/>
          </ac:cxnSpMkLst>
        </pc:cxnChg>
      </pc:sldChg>
      <pc:sldChg chg="addSp delSp modSp add mod">
        <pc:chgData name="S, Srilakshmi (Nokia - IN/Bangalore)" userId="fd4ab6c5-c97d-4179-b329-9cbb7f23f590" providerId="ADAL" clId="{C717895D-F7B1-4813-B7D9-AA0FDA127D3F}" dt="2022-03-25T05:28:03.431" v="550" actId="1038"/>
        <pc:sldMkLst>
          <pc:docMk/>
          <pc:sldMk cId="2676743161" sldId="316"/>
        </pc:sldMkLst>
        <pc:spChg chg="add del">
          <ac:chgData name="S, Srilakshmi (Nokia - IN/Bangalore)" userId="fd4ab6c5-c97d-4179-b329-9cbb7f23f590" providerId="ADAL" clId="{C717895D-F7B1-4813-B7D9-AA0FDA127D3F}" dt="2022-03-25T05:27:08.484" v="539" actId="11529"/>
          <ac:spMkLst>
            <pc:docMk/>
            <pc:sldMk cId="2676743161" sldId="316"/>
            <ac:spMk id="2" creationId="{2B96B096-4FA0-41A0-B19E-649FCA63680D}"/>
          </ac:spMkLst>
        </pc:spChg>
        <pc:spChg chg="add del mod">
          <ac:chgData name="S, Srilakshmi (Nokia - IN/Bangalore)" userId="fd4ab6c5-c97d-4179-b329-9cbb7f23f590" providerId="ADAL" clId="{C717895D-F7B1-4813-B7D9-AA0FDA127D3F}" dt="2022-03-24T12:27:08.187" v="50" actId="478"/>
          <ac:spMkLst>
            <pc:docMk/>
            <pc:sldMk cId="2676743161" sldId="316"/>
            <ac:spMk id="3" creationId="{4DEC0A56-F0B5-4B55-9A18-C034124B0DEE}"/>
          </ac:spMkLst>
        </pc:spChg>
        <pc:spChg chg="add mod">
          <ac:chgData name="S, Srilakshmi (Nokia - IN/Bangalore)" userId="fd4ab6c5-c97d-4179-b329-9cbb7f23f590" providerId="ADAL" clId="{C717895D-F7B1-4813-B7D9-AA0FDA127D3F}" dt="2022-03-25T05:27:57.608" v="546" actId="14100"/>
          <ac:spMkLst>
            <pc:docMk/>
            <pc:sldMk cId="2676743161" sldId="316"/>
            <ac:spMk id="3" creationId="{8D889C66-076E-4EB8-8B2C-223DBD2AE452}"/>
          </ac:spMkLst>
        </pc:spChg>
        <pc:spChg chg="del mod">
          <ac:chgData name="S, Srilakshmi (Nokia - IN/Bangalore)" userId="fd4ab6c5-c97d-4179-b329-9cbb7f23f590" providerId="ADAL" clId="{C717895D-F7B1-4813-B7D9-AA0FDA127D3F}" dt="2022-03-24T12:27:02.948" v="49" actId="478"/>
          <ac:spMkLst>
            <pc:docMk/>
            <pc:sldMk cId="2676743161" sldId="316"/>
            <ac:spMk id="10" creationId="{47C3EC19-BBF4-43D3-A455-B4371AE40146}"/>
          </ac:spMkLst>
        </pc:spChg>
        <pc:spChg chg="mod">
          <ac:chgData name="S, Srilakshmi (Nokia - IN/Bangalore)" userId="fd4ab6c5-c97d-4179-b329-9cbb7f23f590" providerId="ADAL" clId="{C717895D-F7B1-4813-B7D9-AA0FDA127D3F}" dt="2022-03-24T12:36:01.474" v="115" actId="21"/>
          <ac:spMkLst>
            <pc:docMk/>
            <pc:sldMk cId="2676743161" sldId="316"/>
            <ac:spMk id="11" creationId="{1954ED29-3CD9-453C-AB01-FA79C88267F2}"/>
          </ac:spMkLst>
        </pc:spChg>
        <pc:spChg chg="mod">
          <ac:chgData name="S, Srilakshmi (Nokia - IN/Bangalore)" userId="fd4ab6c5-c97d-4179-b329-9cbb7f23f590" providerId="ADAL" clId="{C717895D-F7B1-4813-B7D9-AA0FDA127D3F}" dt="2022-03-24T12:51:39.782" v="229" actId="27636"/>
          <ac:spMkLst>
            <pc:docMk/>
            <pc:sldMk cId="2676743161" sldId="316"/>
            <ac:spMk id="16" creationId="{75D0BD14-FEAC-4560-98A4-85BCD77087C8}"/>
          </ac:spMkLst>
        </pc:spChg>
        <pc:spChg chg="del mod topLvl">
          <ac:chgData name="S, Srilakshmi (Nokia - IN/Bangalore)" userId="fd4ab6c5-c97d-4179-b329-9cbb7f23f590" providerId="ADAL" clId="{C717895D-F7B1-4813-B7D9-AA0FDA127D3F}" dt="2022-03-24T13:08:02.620" v="428" actId="478"/>
          <ac:spMkLst>
            <pc:docMk/>
            <pc:sldMk cId="2676743161" sldId="316"/>
            <ac:spMk id="43" creationId="{B26738E7-CFC9-4BF8-947E-85AC0BA94A4F}"/>
          </ac:spMkLst>
        </pc:spChg>
        <pc:spChg chg="del mod topLvl">
          <ac:chgData name="S, Srilakshmi (Nokia - IN/Bangalore)" userId="fd4ab6c5-c97d-4179-b329-9cbb7f23f590" providerId="ADAL" clId="{C717895D-F7B1-4813-B7D9-AA0FDA127D3F}" dt="2022-03-24T13:08:02.620" v="428" actId="478"/>
          <ac:spMkLst>
            <pc:docMk/>
            <pc:sldMk cId="2676743161" sldId="316"/>
            <ac:spMk id="44" creationId="{21D52FA3-2505-443E-956C-FDE1B040E593}"/>
          </ac:spMkLst>
        </pc:spChg>
        <pc:spChg chg="add mod">
          <ac:chgData name="S, Srilakshmi (Nokia - IN/Bangalore)" userId="fd4ab6c5-c97d-4179-b329-9cbb7f23f590" providerId="ADAL" clId="{C717895D-F7B1-4813-B7D9-AA0FDA127D3F}" dt="2022-03-24T12:36:29.162" v="130" actId="20577"/>
          <ac:spMkLst>
            <pc:docMk/>
            <pc:sldMk cId="2676743161" sldId="316"/>
            <ac:spMk id="46" creationId="{1E0811C1-C3D5-4ED5-8F17-4A06E505D19D}"/>
          </ac:spMkLst>
        </pc:spChg>
        <pc:spChg chg="del mod topLvl">
          <ac:chgData name="S, Srilakshmi (Nokia - IN/Bangalore)" userId="fd4ab6c5-c97d-4179-b329-9cbb7f23f590" providerId="ADAL" clId="{C717895D-F7B1-4813-B7D9-AA0FDA127D3F}" dt="2022-03-24T13:08:02.620" v="428" actId="478"/>
          <ac:spMkLst>
            <pc:docMk/>
            <pc:sldMk cId="2676743161" sldId="316"/>
            <ac:spMk id="47" creationId="{D20818CE-976F-4853-B016-CB1788762E29}"/>
          </ac:spMkLst>
        </pc:spChg>
        <pc:spChg chg="del mod topLvl">
          <ac:chgData name="S, Srilakshmi (Nokia - IN/Bangalore)" userId="fd4ab6c5-c97d-4179-b329-9cbb7f23f590" providerId="ADAL" clId="{C717895D-F7B1-4813-B7D9-AA0FDA127D3F}" dt="2022-03-24T13:08:02.620" v="428" actId="478"/>
          <ac:spMkLst>
            <pc:docMk/>
            <pc:sldMk cId="2676743161" sldId="316"/>
            <ac:spMk id="48" creationId="{29E2A5FC-F09E-410E-BD84-D528513055CA}"/>
          </ac:spMkLst>
        </pc:spChg>
        <pc:spChg chg="del mod topLvl">
          <ac:chgData name="S, Srilakshmi (Nokia - IN/Bangalore)" userId="fd4ab6c5-c97d-4179-b329-9cbb7f23f590" providerId="ADAL" clId="{C717895D-F7B1-4813-B7D9-AA0FDA127D3F}" dt="2022-03-24T13:08:02.620" v="428" actId="478"/>
          <ac:spMkLst>
            <pc:docMk/>
            <pc:sldMk cId="2676743161" sldId="316"/>
            <ac:spMk id="49" creationId="{0FB39154-84D6-45ED-9E1A-AC0FD88E4CA2}"/>
          </ac:spMkLst>
        </pc:spChg>
        <pc:spChg chg="del mod topLvl">
          <ac:chgData name="S, Srilakshmi (Nokia - IN/Bangalore)" userId="fd4ab6c5-c97d-4179-b329-9cbb7f23f590" providerId="ADAL" clId="{C717895D-F7B1-4813-B7D9-AA0FDA127D3F}" dt="2022-03-24T13:08:02.620" v="428" actId="478"/>
          <ac:spMkLst>
            <pc:docMk/>
            <pc:sldMk cId="2676743161" sldId="316"/>
            <ac:spMk id="50" creationId="{07C1E106-1D07-4AB0-90AE-326D21AF616F}"/>
          </ac:spMkLst>
        </pc:spChg>
        <pc:spChg chg="add mod">
          <ac:chgData name="S, Srilakshmi (Nokia - IN/Bangalore)" userId="fd4ab6c5-c97d-4179-b329-9cbb7f23f590" providerId="ADAL" clId="{C717895D-F7B1-4813-B7D9-AA0FDA127D3F}" dt="2022-03-24T13:08:23.260" v="520" actId="14100"/>
          <ac:spMkLst>
            <pc:docMk/>
            <pc:sldMk cId="2676743161" sldId="316"/>
            <ac:spMk id="52" creationId="{157A03DC-7D11-4EC1-BCBD-19A7BDEAAE58}"/>
          </ac:spMkLst>
        </pc:spChg>
        <pc:spChg chg="add mod">
          <ac:chgData name="S, Srilakshmi (Nokia - IN/Bangalore)" userId="fd4ab6c5-c97d-4179-b329-9cbb7f23f590" providerId="ADAL" clId="{C717895D-F7B1-4813-B7D9-AA0FDA127D3F}" dt="2022-03-24T13:08:23.260" v="520" actId="14100"/>
          <ac:spMkLst>
            <pc:docMk/>
            <pc:sldMk cId="2676743161" sldId="316"/>
            <ac:spMk id="53" creationId="{988AC34C-5E0D-4019-AF29-2571AED3ADC2}"/>
          </ac:spMkLst>
        </pc:spChg>
        <pc:spChg chg="add mod">
          <ac:chgData name="S, Srilakshmi (Nokia - IN/Bangalore)" userId="fd4ab6c5-c97d-4179-b329-9cbb7f23f590" providerId="ADAL" clId="{C717895D-F7B1-4813-B7D9-AA0FDA127D3F}" dt="2022-03-24T13:08:23.260" v="520" actId="14100"/>
          <ac:spMkLst>
            <pc:docMk/>
            <pc:sldMk cId="2676743161" sldId="316"/>
            <ac:spMk id="55" creationId="{25A1C1CA-8BA0-4593-8AC8-B7C723461346}"/>
          </ac:spMkLst>
        </pc:spChg>
        <pc:spChg chg="del mod topLvl">
          <ac:chgData name="S, Srilakshmi (Nokia - IN/Bangalore)" userId="fd4ab6c5-c97d-4179-b329-9cbb7f23f590" providerId="ADAL" clId="{C717895D-F7B1-4813-B7D9-AA0FDA127D3F}" dt="2022-03-24T13:08:02.620" v="428" actId="478"/>
          <ac:spMkLst>
            <pc:docMk/>
            <pc:sldMk cId="2676743161" sldId="316"/>
            <ac:spMk id="56" creationId="{9C976C89-5F42-457C-9123-BEBCC2FDF3E2}"/>
          </ac:spMkLst>
        </pc:spChg>
        <pc:spChg chg="add mod">
          <ac:chgData name="S, Srilakshmi (Nokia - IN/Bangalore)" userId="fd4ab6c5-c97d-4179-b329-9cbb7f23f590" providerId="ADAL" clId="{C717895D-F7B1-4813-B7D9-AA0FDA127D3F}" dt="2022-03-24T13:08:23.260" v="520" actId="14100"/>
          <ac:spMkLst>
            <pc:docMk/>
            <pc:sldMk cId="2676743161" sldId="316"/>
            <ac:spMk id="57" creationId="{E82003C5-037B-48C9-91BE-20F3200CD28F}"/>
          </ac:spMkLst>
        </pc:spChg>
        <pc:spChg chg="add mod">
          <ac:chgData name="S, Srilakshmi (Nokia - IN/Bangalore)" userId="fd4ab6c5-c97d-4179-b329-9cbb7f23f590" providerId="ADAL" clId="{C717895D-F7B1-4813-B7D9-AA0FDA127D3F}" dt="2022-03-24T13:08:23.260" v="520" actId="14100"/>
          <ac:spMkLst>
            <pc:docMk/>
            <pc:sldMk cId="2676743161" sldId="316"/>
            <ac:spMk id="58" creationId="{4B06740B-73F3-499D-A374-CCCD7B1A7065}"/>
          </ac:spMkLst>
        </pc:spChg>
        <pc:spChg chg="add mod">
          <ac:chgData name="S, Srilakshmi (Nokia - IN/Bangalore)" userId="fd4ab6c5-c97d-4179-b329-9cbb7f23f590" providerId="ADAL" clId="{C717895D-F7B1-4813-B7D9-AA0FDA127D3F}" dt="2022-03-24T13:08:23.260" v="520" actId="14100"/>
          <ac:spMkLst>
            <pc:docMk/>
            <pc:sldMk cId="2676743161" sldId="316"/>
            <ac:spMk id="59" creationId="{031963D0-679E-40FD-9CEA-25915BA512D2}"/>
          </ac:spMkLst>
        </pc:spChg>
        <pc:spChg chg="del mod topLvl">
          <ac:chgData name="S, Srilakshmi (Nokia - IN/Bangalore)" userId="fd4ab6c5-c97d-4179-b329-9cbb7f23f590" providerId="ADAL" clId="{C717895D-F7B1-4813-B7D9-AA0FDA127D3F}" dt="2022-03-24T13:08:02.620" v="428" actId="478"/>
          <ac:spMkLst>
            <pc:docMk/>
            <pc:sldMk cId="2676743161" sldId="316"/>
            <ac:spMk id="62" creationId="{42901FCE-22A8-49D2-B297-FFA737E59A28}"/>
          </ac:spMkLst>
        </pc:spChg>
        <pc:spChg chg="del mod topLvl">
          <ac:chgData name="S, Srilakshmi (Nokia - IN/Bangalore)" userId="fd4ab6c5-c97d-4179-b329-9cbb7f23f590" providerId="ADAL" clId="{C717895D-F7B1-4813-B7D9-AA0FDA127D3F}" dt="2022-03-24T13:08:02.620" v="428" actId="478"/>
          <ac:spMkLst>
            <pc:docMk/>
            <pc:sldMk cId="2676743161" sldId="316"/>
            <ac:spMk id="63" creationId="{5E6DD4DA-E33F-4E7B-8B25-086795D48256}"/>
          </ac:spMkLst>
        </pc:spChg>
        <pc:spChg chg="add mod">
          <ac:chgData name="S, Srilakshmi (Nokia - IN/Bangalore)" userId="fd4ab6c5-c97d-4179-b329-9cbb7f23f590" providerId="ADAL" clId="{C717895D-F7B1-4813-B7D9-AA0FDA127D3F}" dt="2022-03-24T13:08:23.260" v="520" actId="14100"/>
          <ac:spMkLst>
            <pc:docMk/>
            <pc:sldMk cId="2676743161" sldId="316"/>
            <ac:spMk id="64" creationId="{472476A3-CB44-4CAA-AEC9-3340AAA71F78}"/>
          </ac:spMkLst>
        </pc:spChg>
        <pc:spChg chg="add mod">
          <ac:chgData name="S, Srilakshmi (Nokia - IN/Bangalore)" userId="fd4ab6c5-c97d-4179-b329-9cbb7f23f590" providerId="ADAL" clId="{C717895D-F7B1-4813-B7D9-AA0FDA127D3F}" dt="2022-03-25T05:28:03.431" v="550" actId="1038"/>
          <ac:spMkLst>
            <pc:docMk/>
            <pc:sldMk cId="2676743161" sldId="316"/>
            <ac:spMk id="67" creationId="{3DB25237-F8E6-47C5-8837-A01F1EA0286B}"/>
          </ac:spMkLst>
        </pc:spChg>
        <pc:spChg chg="add mod">
          <ac:chgData name="S, Srilakshmi (Nokia - IN/Bangalore)" userId="fd4ab6c5-c97d-4179-b329-9cbb7f23f590" providerId="ADAL" clId="{C717895D-F7B1-4813-B7D9-AA0FDA127D3F}" dt="2022-03-24T13:08:23.260" v="520" actId="14100"/>
          <ac:spMkLst>
            <pc:docMk/>
            <pc:sldMk cId="2676743161" sldId="316"/>
            <ac:spMk id="68" creationId="{BC32E380-AB63-495F-A8D0-39C9D2EF8374}"/>
          </ac:spMkLst>
        </pc:spChg>
        <pc:spChg chg="del mod topLvl">
          <ac:chgData name="S, Srilakshmi (Nokia - IN/Bangalore)" userId="fd4ab6c5-c97d-4179-b329-9cbb7f23f590" providerId="ADAL" clId="{C717895D-F7B1-4813-B7D9-AA0FDA127D3F}" dt="2022-03-24T13:08:02.620" v="428" actId="478"/>
          <ac:spMkLst>
            <pc:docMk/>
            <pc:sldMk cId="2676743161" sldId="316"/>
            <ac:spMk id="69" creationId="{610A7522-FF39-4931-AF11-8E84AED725C3}"/>
          </ac:spMkLst>
        </pc:spChg>
        <pc:spChg chg="add mod">
          <ac:chgData name="S, Srilakshmi (Nokia - IN/Bangalore)" userId="fd4ab6c5-c97d-4179-b329-9cbb7f23f590" providerId="ADAL" clId="{C717895D-F7B1-4813-B7D9-AA0FDA127D3F}" dt="2022-03-24T13:08:23.260" v="520" actId="14100"/>
          <ac:spMkLst>
            <pc:docMk/>
            <pc:sldMk cId="2676743161" sldId="316"/>
            <ac:spMk id="70" creationId="{182B185B-FE29-4AC8-B6EF-F064CCE7EF8E}"/>
          </ac:spMkLst>
        </pc:spChg>
        <pc:spChg chg="add mod">
          <ac:chgData name="S, Srilakshmi (Nokia - IN/Bangalore)" userId="fd4ab6c5-c97d-4179-b329-9cbb7f23f590" providerId="ADAL" clId="{C717895D-F7B1-4813-B7D9-AA0FDA127D3F}" dt="2022-03-24T13:08:23.260" v="520" actId="14100"/>
          <ac:spMkLst>
            <pc:docMk/>
            <pc:sldMk cId="2676743161" sldId="316"/>
            <ac:spMk id="71" creationId="{7D6894CD-606C-40F4-85E4-39B5BD68B93B}"/>
          </ac:spMkLst>
        </pc:spChg>
        <pc:spChg chg="add mod">
          <ac:chgData name="S, Srilakshmi (Nokia - IN/Bangalore)" userId="fd4ab6c5-c97d-4179-b329-9cbb7f23f590" providerId="ADAL" clId="{C717895D-F7B1-4813-B7D9-AA0FDA127D3F}" dt="2022-03-24T13:08:23.260" v="520" actId="14100"/>
          <ac:spMkLst>
            <pc:docMk/>
            <pc:sldMk cId="2676743161" sldId="316"/>
            <ac:spMk id="72" creationId="{33922D09-AFFC-45EB-AC26-30C86A1B0F7C}"/>
          </ac:spMkLst>
        </pc:spChg>
        <pc:spChg chg="add mod">
          <ac:chgData name="S, Srilakshmi (Nokia - IN/Bangalore)" userId="fd4ab6c5-c97d-4179-b329-9cbb7f23f590" providerId="ADAL" clId="{C717895D-F7B1-4813-B7D9-AA0FDA127D3F}" dt="2022-03-24T13:08:23.260" v="520" actId="14100"/>
          <ac:spMkLst>
            <pc:docMk/>
            <pc:sldMk cId="2676743161" sldId="316"/>
            <ac:spMk id="74" creationId="{644E18DD-A5B4-44E5-92A0-A121A1B96FDA}"/>
          </ac:spMkLst>
        </pc:spChg>
        <pc:spChg chg="del mod topLvl">
          <ac:chgData name="S, Srilakshmi (Nokia - IN/Bangalore)" userId="fd4ab6c5-c97d-4179-b329-9cbb7f23f590" providerId="ADAL" clId="{C717895D-F7B1-4813-B7D9-AA0FDA127D3F}" dt="2022-03-24T13:08:02.620" v="428" actId="478"/>
          <ac:spMkLst>
            <pc:docMk/>
            <pc:sldMk cId="2676743161" sldId="316"/>
            <ac:spMk id="77" creationId="{FAB6CAE4-32AF-40A4-B502-B9AFFF2E6D5A}"/>
          </ac:spMkLst>
        </pc:spChg>
        <pc:spChg chg="del mod topLvl">
          <ac:chgData name="S, Srilakshmi (Nokia - IN/Bangalore)" userId="fd4ab6c5-c97d-4179-b329-9cbb7f23f590" providerId="ADAL" clId="{C717895D-F7B1-4813-B7D9-AA0FDA127D3F}" dt="2022-03-24T13:08:02.620" v="428" actId="478"/>
          <ac:spMkLst>
            <pc:docMk/>
            <pc:sldMk cId="2676743161" sldId="316"/>
            <ac:spMk id="78" creationId="{C74E75AE-AF61-43CB-BFB2-66A0C8AE433A}"/>
          </ac:spMkLst>
        </pc:spChg>
        <pc:spChg chg="del mod topLvl">
          <ac:chgData name="S, Srilakshmi (Nokia - IN/Bangalore)" userId="fd4ab6c5-c97d-4179-b329-9cbb7f23f590" providerId="ADAL" clId="{C717895D-F7B1-4813-B7D9-AA0FDA127D3F}" dt="2022-03-24T13:08:02.620" v="428" actId="478"/>
          <ac:spMkLst>
            <pc:docMk/>
            <pc:sldMk cId="2676743161" sldId="316"/>
            <ac:spMk id="80" creationId="{C4A38823-E8AB-4024-8B0B-D09031517861}"/>
          </ac:spMkLst>
        </pc:spChg>
        <pc:spChg chg="del mod topLvl">
          <ac:chgData name="S, Srilakshmi (Nokia - IN/Bangalore)" userId="fd4ab6c5-c97d-4179-b329-9cbb7f23f590" providerId="ADAL" clId="{C717895D-F7B1-4813-B7D9-AA0FDA127D3F}" dt="2022-03-24T13:08:04.885" v="429" actId="478"/>
          <ac:spMkLst>
            <pc:docMk/>
            <pc:sldMk cId="2676743161" sldId="316"/>
            <ac:spMk id="83" creationId="{E64A3735-69BF-43D6-9962-9204B1478939}"/>
          </ac:spMkLst>
        </pc:spChg>
        <pc:spChg chg="del mod topLvl">
          <ac:chgData name="S, Srilakshmi (Nokia - IN/Bangalore)" userId="fd4ab6c5-c97d-4179-b329-9cbb7f23f590" providerId="ADAL" clId="{C717895D-F7B1-4813-B7D9-AA0FDA127D3F}" dt="2022-03-24T13:08:02.620" v="428" actId="478"/>
          <ac:spMkLst>
            <pc:docMk/>
            <pc:sldMk cId="2676743161" sldId="316"/>
            <ac:spMk id="84" creationId="{B2B7467B-EE6B-495B-946E-9DFE54123166}"/>
          </ac:spMkLst>
        </pc:spChg>
        <pc:spChg chg="del mod topLvl">
          <ac:chgData name="S, Srilakshmi (Nokia - IN/Bangalore)" userId="fd4ab6c5-c97d-4179-b329-9cbb7f23f590" providerId="ADAL" clId="{C717895D-F7B1-4813-B7D9-AA0FDA127D3F}" dt="2022-03-24T13:08:02.620" v="428" actId="478"/>
          <ac:spMkLst>
            <pc:docMk/>
            <pc:sldMk cId="2676743161" sldId="316"/>
            <ac:spMk id="85" creationId="{8FD71046-5DB6-4895-B6AD-26C375E1F135}"/>
          </ac:spMkLst>
        </pc:spChg>
        <pc:spChg chg="add mod">
          <ac:chgData name="S, Srilakshmi (Nokia - IN/Bangalore)" userId="fd4ab6c5-c97d-4179-b329-9cbb7f23f590" providerId="ADAL" clId="{C717895D-F7B1-4813-B7D9-AA0FDA127D3F}" dt="2022-03-24T13:08:23.260" v="520" actId="14100"/>
          <ac:spMkLst>
            <pc:docMk/>
            <pc:sldMk cId="2676743161" sldId="316"/>
            <ac:spMk id="86" creationId="{49E01FCC-3B31-4A99-8B8E-8FFEDDFDF04C}"/>
          </ac:spMkLst>
        </pc:spChg>
        <pc:spChg chg="add mod">
          <ac:chgData name="S, Srilakshmi (Nokia - IN/Bangalore)" userId="fd4ab6c5-c97d-4179-b329-9cbb7f23f590" providerId="ADAL" clId="{C717895D-F7B1-4813-B7D9-AA0FDA127D3F}" dt="2022-03-24T13:08:23.260" v="520" actId="14100"/>
          <ac:spMkLst>
            <pc:docMk/>
            <pc:sldMk cId="2676743161" sldId="316"/>
            <ac:spMk id="87" creationId="{1F323476-76B0-437B-B16E-DA4F2F661A2D}"/>
          </ac:spMkLst>
        </pc:spChg>
        <pc:spChg chg="add mod">
          <ac:chgData name="S, Srilakshmi (Nokia - IN/Bangalore)" userId="fd4ab6c5-c97d-4179-b329-9cbb7f23f590" providerId="ADAL" clId="{C717895D-F7B1-4813-B7D9-AA0FDA127D3F}" dt="2022-03-24T13:08:23.260" v="520" actId="14100"/>
          <ac:spMkLst>
            <pc:docMk/>
            <pc:sldMk cId="2676743161" sldId="316"/>
            <ac:spMk id="88" creationId="{4A5DAF7A-1710-425E-A948-1A030095140A}"/>
          </ac:spMkLst>
        </pc:spChg>
        <pc:grpChg chg="add del mod">
          <ac:chgData name="S, Srilakshmi (Nokia - IN/Bangalore)" userId="fd4ab6c5-c97d-4179-b329-9cbb7f23f590" providerId="ADAL" clId="{C717895D-F7B1-4813-B7D9-AA0FDA127D3F}" dt="2022-03-24T12:26:33.381" v="46" actId="165"/>
          <ac:grpSpMkLst>
            <pc:docMk/>
            <pc:sldMk cId="2676743161" sldId="316"/>
            <ac:grpSpMk id="2" creationId="{2213597C-4CC1-4523-B174-11FADE56423C}"/>
          </ac:grpSpMkLst>
        </pc:grpChg>
        <pc:cxnChg chg="del mod topLvl">
          <ac:chgData name="S, Srilakshmi (Nokia - IN/Bangalore)" userId="fd4ab6c5-c97d-4179-b329-9cbb7f23f590" providerId="ADAL" clId="{C717895D-F7B1-4813-B7D9-AA0FDA127D3F}" dt="2022-03-24T13:08:02.620" v="428" actId="478"/>
          <ac:cxnSpMkLst>
            <pc:docMk/>
            <pc:sldMk cId="2676743161" sldId="316"/>
            <ac:cxnSpMk id="14" creationId="{D449414F-13AA-4E6A-A310-5A3B8B481034}"/>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45" creationId="{45ADCA0D-9931-459B-BF49-3F8F0319B197}"/>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51" creationId="{EE1640DC-A8EA-40AC-AB20-959326C5194D}"/>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54" creationId="{EFFCEF1B-2BF3-4FB9-B2AF-575078301C13}"/>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60" creationId="{AF530B42-705B-4F2A-94A3-EACCB130CEB4}"/>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61" creationId="{DE44964F-92BB-470E-8484-1FCBA03D5C95}"/>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65" creationId="{04BEDA94-E5AC-42BC-8B47-8D1C9BCC8E77}"/>
          </ac:cxnSpMkLst>
        </pc:cxnChg>
        <pc:cxnChg chg="add mod">
          <ac:chgData name="S, Srilakshmi (Nokia - IN/Bangalore)" userId="fd4ab6c5-c97d-4179-b329-9cbb7f23f590" providerId="ADAL" clId="{C717895D-F7B1-4813-B7D9-AA0FDA127D3F}" dt="2022-03-25T05:27:57.608" v="546" actId="14100"/>
          <ac:cxnSpMkLst>
            <pc:docMk/>
            <pc:sldMk cId="2676743161" sldId="316"/>
            <ac:cxnSpMk id="66" creationId="{BE959589-7DEC-45C1-BE53-603B1F085053}"/>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73" creationId="{D381FDAB-EDD8-4F8E-9F3E-E1DBF14F342A}"/>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75" creationId="{A423B6E0-72E0-4D90-B9D7-F192E013D86A}"/>
          </ac:cxnSpMkLst>
        </pc:cxnChg>
        <pc:cxnChg chg="add mod">
          <ac:chgData name="S, Srilakshmi (Nokia - IN/Bangalore)" userId="fd4ab6c5-c97d-4179-b329-9cbb7f23f590" providerId="ADAL" clId="{C717895D-F7B1-4813-B7D9-AA0FDA127D3F}" dt="2022-03-24T13:08:23.260" v="520" actId="14100"/>
          <ac:cxnSpMkLst>
            <pc:docMk/>
            <pc:sldMk cId="2676743161" sldId="316"/>
            <ac:cxnSpMk id="76" creationId="{10F8144D-FC16-4E3E-BA78-60FBFA7A7F51}"/>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79" creationId="{991C6D8F-44B2-47BD-9A47-E04155AD86C2}"/>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81" creationId="{64496CD9-3265-49A1-A1C5-5C2A519C7A33}"/>
          </ac:cxnSpMkLst>
        </pc:cxnChg>
        <pc:cxnChg chg="del mod topLvl">
          <ac:chgData name="S, Srilakshmi (Nokia - IN/Bangalore)" userId="fd4ab6c5-c97d-4179-b329-9cbb7f23f590" providerId="ADAL" clId="{C717895D-F7B1-4813-B7D9-AA0FDA127D3F}" dt="2022-03-24T13:08:02.620" v="428" actId="478"/>
          <ac:cxnSpMkLst>
            <pc:docMk/>
            <pc:sldMk cId="2676743161" sldId="316"/>
            <ac:cxnSpMk id="82" creationId="{93385E13-F3B8-4D61-A8BA-F4AEEBBB7D24}"/>
          </ac:cxnSpMkLst>
        </pc:cxnChg>
      </pc:sldChg>
      <pc:sldChg chg="modSp add mod">
        <pc:chgData name="S, Srilakshmi (Nokia - IN/Bangalore)" userId="fd4ab6c5-c97d-4179-b329-9cbb7f23f590" providerId="ADAL" clId="{C717895D-F7B1-4813-B7D9-AA0FDA127D3F}" dt="2022-03-24T13:07:16.157" v="427" actId="20577"/>
        <pc:sldMkLst>
          <pc:docMk/>
          <pc:sldMk cId="682178370" sldId="317"/>
        </pc:sldMkLst>
        <pc:spChg chg="mod">
          <ac:chgData name="S, Srilakshmi (Nokia - IN/Bangalore)" userId="fd4ab6c5-c97d-4179-b329-9cbb7f23f590" providerId="ADAL" clId="{C717895D-F7B1-4813-B7D9-AA0FDA127D3F}" dt="2022-03-24T12:37:55.649" v="141" actId="108"/>
          <ac:spMkLst>
            <pc:docMk/>
            <pc:sldMk cId="682178370" sldId="317"/>
            <ac:spMk id="10" creationId="{47C3EC19-BBF4-43D3-A455-B4371AE40146}"/>
          </ac:spMkLst>
        </pc:spChg>
        <pc:spChg chg="mod">
          <ac:chgData name="S, Srilakshmi (Nokia - IN/Bangalore)" userId="fd4ab6c5-c97d-4179-b329-9cbb7f23f590" providerId="ADAL" clId="{C717895D-F7B1-4813-B7D9-AA0FDA127D3F}" dt="2022-03-24T12:37:27.212" v="134" actId="108"/>
          <ac:spMkLst>
            <pc:docMk/>
            <pc:sldMk cId="682178370" sldId="317"/>
            <ac:spMk id="11" creationId="{1954ED29-3CD9-453C-AB01-FA79C88267F2}"/>
          </ac:spMkLst>
        </pc:spChg>
        <pc:spChg chg="mod">
          <ac:chgData name="S, Srilakshmi (Nokia - IN/Bangalore)" userId="fd4ab6c5-c97d-4179-b329-9cbb7f23f590" providerId="ADAL" clId="{C717895D-F7B1-4813-B7D9-AA0FDA127D3F}" dt="2022-03-24T13:07:16.157" v="427" actId="20577"/>
          <ac:spMkLst>
            <pc:docMk/>
            <pc:sldMk cId="682178370" sldId="317"/>
            <ac:spMk id="16" creationId="{75D0BD14-FEAC-4560-98A4-85BCD77087C8}"/>
          </ac:spMkLst>
        </pc:spChg>
      </pc:sldChg>
      <pc:sldChg chg="modSp add mod">
        <pc:chgData name="S, Srilakshmi (Nokia - IN/Bangalore)" userId="fd4ab6c5-c97d-4179-b329-9cbb7f23f590" providerId="ADAL" clId="{C717895D-F7B1-4813-B7D9-AA0FDA127D3F}" dt="2022-03-24T13:01:14.190" v="364" actId="115"/>
        <pc:sldMkLst>
          <pc:docMk/>
          <pc:sldMk cId="3813327615" sldId="318"/>
        </pc:sldMkLst>
        <pc:spChg chg="mod">
          <ac:chgData name="S, Srilakshmi (Nokia - IN/Bangalore)" userId="fd4ab6c5-c97d-4179-b329-9cbb7f23f590" providerId="ADAL" clId="{C717895D-F7B1-4813-B7D9-AA0FDA127D3F}" dt="2022-03-24T12:37:58.628" v="142" actId="108"/>
          <ac:spMkLst>
            <pc:docMk/>
            <pc:sldMk cId="3813327615" sldId="318"/>
            <ac:spMk id="10" creationId="{47C3EC19-BBF4-43D3-A455-B4371AE40146}"/>
          </ac:spMkLst>
        </pc:spChg>
        <pc:spChg chg="mod">
          <ac:chgData name="S, Srilakshmi (Nokia - IN/Bangalore)" userId="fd4ab6c5-c97d-4179-b329-9cbb7f23f590" providerId="ADAL" clId="{C717895D-F7B1-4813-B7D9-AA0FDA127D3F}" dt="2022-03-24T12:37:29.022" v="135" actId="108"/>
          <ac:spMkLst>
            <pc:docMk/>
            <pc:sldMk cId="3813327615" sldId="318"/>
            <ac:spMk id="11" creationId="{1954ED29-3CD9-453C-AB01-FA79C88267F2}"/>
          </ac:spMkLst>
        </pc:spChg>
        <pc:spChg chg="mod">
          <ac:chgData name="S, Srilakshmi (Nokia - IN/Bangalore)" userId="fd4ab6c5-c97d-4179-b329-9cbb7f23f590" providerId="ADAL" clId="{C717895D-F7B1-4813-B7D9-AA0FDA127D3F}" dt="2022-03-24T13:01:14.190" v="364" actId="115"/>
          <ac:spMkLst>
            <pc:docMk/>
            <pc:sldMk cId="3813327615" sldId="318"/>
            <ac:spMk id="16" creationId="{75D0BD14-FEAC-4560-98A4-85BCD77087C8}"/>
          </ac:spMkLst>
        </pc:spChg>
      </pc:sldChg>
      <pc:sldChg chg="modSp add mod">
        <pc:chgData name="S, Srilakshmi (Nokia - IN/Bangalore)" userId="fd4ab6c5-c97d-4179-b329-9cbb7f23f590" providerId="ADAL" clId="{C717895D-F7B1-4813-B7D9-AA0FDA127D3F}" dt="2022-03-24T13:03:15.733" v="393" actId="6549"/>
        <pc:sldMkLst>
          <pc:docMk/>
          <pc:sldMk cId="2255156629" sldId="319"/>
        </pc:sldMkLst>
        <pc:spChg chg="mod">
          <ac:chgData name="S, Srilakshmi (Nokia - IN/Bangalore)" userId="fd4ab6c5-c97d-4179-b329-9cbb7f23f590" providerId="ADAL" clId="{C717895D-F7B1-4813-B7D9-AA0FDA127D3F}" dt="2022-03-24T12:38:01.281" v="143" actId="108"/>
          <ac:spMkLst>
            <pc:docMk/>
            <pc:sldMk cId="2255156629" sldId="319"/>
            <ac:spMk id="10" creationId="{47C3EC19-BBF4-43D3-A455-B4371AE40146}"/>
          </ac:spMkLst>
        </pc:spChg>
        <pc:spChg chg="mod">
          <ac:chgData name="S, Srilakshmi (Nokia - IN/Bangalore)" userId="fd4ab6c5-c97d-4179-b329-9cbb7f23f590" providerId="ADAL" clId="{C717895D-F7B1-4813-B7D9-AA0FDA127D3F}" dt="2022-03-24T12:37:31.055" v="136" actId="108"/>
          <ac:spMkLst>
            <pc:docMk/>
            <pc:sldMk cId="2255156629" sldId="319"/>
            <ac:spMk id="11" creationId="{1954ED29-3CD9-453C-AB01-FA79C88267F2}"/>
          </ac:spMkLst>
        </pc:spChg>
        <pc:spChg chg="mod">
          <ac:chgData name="S, Srilakshmi (Nokia - IN/Bangalore)" userId="fd4ab6c5-c97d-4179-b329-9cbb7f23f590" providerId="ADAL" clId="{C717895D-F7B1-4813-B7D9-AA0FDA127D3F}" dt="2022-03-24T13:03:15.733" v="393" actId="6549"/>
          <ac:spMkLst>
            <pc:docMk/>
            <pc:sldMk cId="2255156629" sldId="319"/>
            <ac:spMk id="16" creationId="{75D0BD14-FEAC-4560-98A4-85BCD77087C8}"/>
          </ac:spMkLst>
        </pc:spChg>
      </pc:sldChg>
      <pc:sldChg chg="addSp modSp add mod">
        <pc:chgData name="S, Srilakshmi (Nokia - IN/Bangalore)" userId="fd4ab6c5-c97d-4179-b329-9cbb7f23f590" providerId="ADAL" clId="{C717895D-F7B1-4813-B7D9-AA0FDA127D3F}" dt="2022-03-25T05:28:42.470" v="558" actId="14100"/>
        <pc:sldMkLst>
          <pc:docMk/>
          <pc:sldMk cId="3884707934" sldId="320"/>
        </pc:sldMkLst>
        <pc:spChg chg="mod">
          <ac:chgData name="S, Srilakshmi (Nokia - IN/Bangalore)" userId="fd4ab6c5-c97d-4179-b329-9cbb7f23f590" providerId="ADAL" clId="{C717895D-F7B1-4813-B7D9-AA0FDA127D3F}" dt="2022-03-24T12:38:04.616" v="144" actId="108"/>
          <ac:spMkLst>
            <pc:docMk/>
            <pc:sldMk cId="3884707934" sldId="320"/>
            <ac:spMk id="10" creationId="{47C3EC19-BBF4-43D3-A455-B4371AE40146}"/>
          </ac:spMkLst>
        </pc:spChg>
        <pc:spChg chg="mod">
          <ac:chgData name="S, Srilakshmi (Nokia - IN/Bangalore)" userId="fd4ab6c5-c97d-4179-b329-9cbb7f23f590" providerId="ADAL" clId="{C717895D-F7B1-4813-B7D9-AA0FDA127D3F}" dt="2022-03-24T12:37:33.394" v="137" actId="108"/>
          <ac:spMkLst>
            <pc:docMk/>
            <pc:sldMk cId="3884707934" sldId="320"/>
            <ac:spMk id="11" creationId="{1954ED29-3CD9-453C-AB01-FA79C88267F2}"/>
          </ac:spMkLst>
        </pc:spChg>
        <pc:spChg chg="mod">
          <ac:chgData name="S, Srilakshmi (Nokia - IN/Bangalore)" userId="fd4ab6c5-c97d-4179-b329-9cbb7f23f590" providerId="ADAL" clId="{C717895D-F7B1-4813-B7D9-AA0FDA127D3F}" dt="2022-03-24T13:04:05.452" v="399" actId="1035"/>
          <ac:spMkLst>
            <pc:docMk/>
            <pc:sldMk cId="3884707934" sldId="320"/>
            <ac:spMk id="16" creationId="{75D0BD14-FEAC-4560-98A4-85BCD77087C8}"/>
          </ac:spMkLst>
        </pc:spChg>
        <pc:spChg chg="add mod">
          <ac:chgData name="S, Srilakshmi (Nokia - IN/Bangalore)" userId="fd4ab6c5-c97d-4179-b329-9cbb7f23f590" providerId="ADAL" clId="{C717895D-F7B1-4813-B7D9-AA0FDA127D3F}" dt="2022-03-25T05:28:22.194" v="552" actId="1076"/>
          <ac:spMkLst>
            <pc:docMk/>
            <pc:sldMk cId="3884707934" sldId="320"/>
            <ac:spMk id="23" creationId="{DCC2BBB0-D11B-4550-BF55-6F8FA13ECE7B}"/>
          </ac:spMkLst>
        </pc:spChg>
        <pc:spChg chg="add mod">
          <ac:chgData name="S, Srilakshmi (Nokia - IN/Bangalore)" userId="fd4ab6c5-c97d-4179-b329-9cbb7f23f590" providerId="ADAL" clId="{C717895D-F7B1-4813-B7D9-AA0FDA127D3F}" dt="2022-03-25T05:28:37.538" v="557" actId="1076"/>
          <ac:spMkLst>
            <pc:docMk/>
            <pc:sldMk cId="3884707934" sldId="320"/>
            <ac:spMk id="24" creationId="{0F6335A0-D330-485D-AABD-4B679D62A31D}"/>
          </ac:spMkLst>
        </pc:spChg>
        <pc:cxnChg chg="mod">
          <ac:chgData name="S, Srilakshmi (Nokia - IN/Bangalore)" userId="fd4ab6c5-c97d-4179-b329-9cbb7f23f590" providerId="ADAL" clId="{C717895D-F7B1-4813-B7D9-AA0FDA127D3F}" dt="2022-03-25T05:28:42.470" v="558" actId="14100"/>
          <ac:cxnSpMkLst>
            <pc:docMk/>
            <pc:sldMk cId="3884707934" sldId="320"/>
            <ac:cxnSpMk id="14" creationId="{D449414F-13AA-4E6A-A310-5A3B8B481034}"/>
          </ac:cxnSpMkLst>
        </pc:cxnChg>
        <pc:cxnChg chg="mod">
          <ac:chgData name="S, Srilakshmi (Nokia - IN/Bangalore)" userId="fd4ab6c5-c97d-4179-b329-9cbb7f23f590" providerId="ADAL" clId="{C717895D-F7B1-4813-B7D9-AA0FDA127D3F}" dt="2022-03-25T05:28:26.822" v="553" actId="14100"/>
          <ac:cxnSpMkLst>
            <pc:docMk/>
            <pc:sldMk cId="3884707934" sldId="320"/>
            <ac:cxnSpMk id="20" creationId="{756DF17E-EF23-453E-BE29-D2288CE77817}"/>
          </ac:cxnSpMkLst>
        </pc:cxnChg>
      </pc:sldChg>
      <pc:sldChg chg="del">
        <pc:chgData name="S, Srilakshmi (Nokia - IN/Bangalore)" userId="fd4ab6c5-c97d-4179-b329-9cbb7f23f590" providerId="ADAL" clId="{C717895D-F7B1-4813-B7D9-AA0FDA127D3F}" dt="2022-03-24T12:24:02.620" v="9" actId="47"/>
        <pc:sldMkLst>
          <pc:docMk/>
          <pc:sldMk cId="0" sldId="341"/>
        </pc:sldMkLst>
      </pc:sldChg>
      <pc:sldChg chg="del">
        <pc:chgData name="S, Srilakshmi (Nokia - IN/Bangalore)" userId="fd4ab6c5-c97d-4179-b329-9cbb7f23f590" providerId="ADAL" clId="{C717895D-F7B1-4813-B7D9-AA0FDA127D3F}" dt="2022-03-24T12:24:02.620" v="9" actId="47"/>
        <pc:sldMkLst>
          <pc:docMk/>
          <pc:sldMk cId="798663810" sldId="970"/>
        </pc:sldMkLst>
      </pc:sldChg>
      <pc:sldChg chg="del">
        <pc:chgData name="S, Srilakshmi (Nokia - IN/Bangalore)" userId="fd4ab6c5-c97d-4179-b329-9cbb7f23f590" providerId="ADAL" clId="{C717895D-F7B1-4813-B7D9-AA0FDA127D3F}" dt="2022-03-24T12:24:02.620" v="9" actId="47"/>
        <pc:sldMkLst>
          <pc:docMk/>
          <pc:sldMk cId="3066996929" sldId="982"/>
        </pc:sldMkLst>
      </pc:sldChg>
      <pc:sldChg chg="del">
        <pc:chgData name="S, Srilakshmi (Nokia - IN/Bangalore)" userId="fd4ab6c5-c97d-4179-b329-9cbb7f23f590" providerId="ADAL" clId="{C717895D-F7B1-4813-B7D9-AA0FDA127D3F}" dt="2022-03-24T12:24:02.620" v="9" actId="47"/>
        <pc:sldMkLst>
          <pc:docMk/>
          <pc:sldMk cId="2398119049" sldId="986"/>
        </pc:sldMkLst>
      </pc:sldChg>
      <pc:sldChg chg="del">
        <pc:chgData name="S, Srilakshmi (Nokia - IN/Bangalore)" userId="fd4ab6c5-c97d-4179-b329-9cbb7f23f590" providerId="ADAL" clId="{C717895D-F7B1-4813-B7D9-AA0FDA127D3F}" dt="2022-03-24T12:24:02.620" v="9" actId="47"/>
        <pc:sldMkLst>
          <pc:docMk/>
          <pc:sldMk cId="1128894040" sldId="992"/>
        </pc:sldMkLst>
      </pc:sldChg>
      <pc:sldChg chg="del">
        <pc:chgData name="S, Srilakshmi (Nokia - IN/Bangalore)" userId="fd4ab6c5-c97d-4179-b329-9cbb7f23f590" providerId="ADAL" clId="{C717895D-F7B1-4813-B7D9-AA0FDA127D3F}" dt="2022-03-24T12:24:02.620" v="9" actId="47"/>
        <pc:sldMkLst>
          <pc:docMk/>
          <pc:sldMk cId="2804624207" sldId="995"/>
        </pc:sldMkLst>
      </pc:sldChg>
      <pc:sldChg chg="del">
        <pc:chgData name="S, Srilakshmi (Nokia - IN/Bangalore)" userId="fd4ab6c5-c97d-4179-b329-9cbb7f23f590" providerId="ADAL" clId="{C717895D-F7B1-4813-B7D9-AA0FDA127D3F}" dt="2022-03-24T12:24:02.620" v="9" actId="47"/>
        <pc:sldMkLst>
          <pc:docMk/>
          <pc:sldMk cId="3722272471" sldId="997"/>
        </pc:sldMkLst>
      </pc:sldChg>
      <pc:sldChg chg="del">
        <pc:chgData name="S, Srilakshmi (Nokia - IN/Bangalore)" userId="fd4ab6c5-c97d-4179-b329-9cbb7f23f590" providerId="ADAL" clId="{C717895D-F7B1-4813-B7D9-AA0FDA127D3F}" dt="2022-03-24T12:24:02.620" v="9" actId="47"/>
        <pc:sldMkLst>
          <pc:docMk/>
          <pc:sldMk cId="2717787923" sldId="998"/>
        </pc:sldMkLst>
      </pc:sldChg>
      <pc:sldMasterChg chg="delSldLayout">
        <pc:chgData name="S, Srilakshmi (Nokia - IN/Bangalore)" userId="fd4ab6c5-c97d-4179-b329-9cbb7f23f590" providerId="ADAL" clId="{C717895D-F7B1-4813-B7D9-AA0FDA127D3F}" dt="2022-03-24T12:24:02.620" v="9" actId="47"/>
        <pc:sldMasterMkLst>
          <pc:docMk/>
          <pc:sldMasterMk cId="0" sldId="2147483729"/>
        </pc:sldMasterMkLst>
        <pc:sldLayoutChg chg="del">
          <pc:chgData name="S, Srilakshmi (Nokia - IN/Bangalore)" userId="fd4ab6c5-c97d-4179-b329-9cbb7f23f590" providerId="ADAL" clId="{C717895D-F7B1-4813-B7D9-AA0FDA127D3F}" dt="2022-03-24T12:24:02.620" v="9" actId="47"/>
          <pc:sldLayoutMkLst>
            <pc:docMk/>
            <pc:sldMasterMk cId="0" sldId="2147483729"/>
            <pc:sldLayoutMk cId="4069521233" sldId="2147483940"/>
          </pc:sldLayoutMkLst>
        </pc:sldLayoutChg>
      </pc:sldMasterChg>
    </pc:docChg>
  </pc:docChgLst>
  <pc:docChgLst>
    <pc:chgData name="Sun, Sean (NSB - CN/Chengdu)" userId="ef6d28fa-f6d2-46f2-a5dd-bebee851067d" providerId="ADAL" clId="{BA2956F0-8554-4F6A-8810-F70EC7E2C567}"/>
    <pc:docChg chg="undo custSel addSld delSld modSld sldOrd modMainMaster">
      <pc:chgData name="Sun, Sean (NSB - CN/Chengdu)" userId="ef6d28fa-f6d2-46f2-a5dd-bebee851067d" providerId="ADAL" clId="{BA2956F0-8554-4F6A-8810-F70EC7E2C567}" dt="2022-03-20T14:22:28.207" v="2076" actId="120"/>
      <pc:docMkLst>
        <pc:docMk/>
      </pc:docMkLst>
      <pc:sldChg chg="modSp mod">
        <pc:chgData name="Sun, Sean (NSB - CN/Chengdu)" userId="ef6d28fa-f6d2-46f2-a5dd-bebee851067d" providerId="ADAL" clId="{BA2956F0-8554-4F6A-8810-F70EC7E2C567}" dt="2022-03-20T14:19:47.925" v="1785" actId="20577"/>
        <pc:sldMkLst>
          <pc:docMk/>
          <pc:sldMk cId="4139695104" sldId="262"/>
        </pc:sldMkLst>
        <pc:spChg chg="mod">
          <ac:chgData name="Sun, Sean (NSB - CN/Chengdu)" userId="ef6d28fa-f6d2-46f2-a5dd-bebee851067d" providerId="ADAL" clId="{BA2956F0-8554-4F6A-8810-F70EC7E2C567}" dt="2022-03-20T14:15:00.021" v="1301" actId="6549"/>
          <ac:spMkLst>
            <pc:docMk/>
            <pc:sldMk cId="4139695104" sldId="262"/>
            <ac:spMk id="2" creationId="{3629DC47-025D-46E5-A82B-022616B04C81}"/>
          </ac:spMkLst>
        </pc:spChg>
        <pc:spChg chg="mod">
          <ac:chgData name="Sun, Sean (NSB - CN/Chengdu)" userId="ef6d28fa-f6d2-46f2-a5dd-bebee851067d" providerId="ADAL" clId="{BA2956F0-8554-4F6A-8810-F70EC7E2C567}" dt="2022-03-20T14:19:47.925" v="1785" actId="20577"/>
          <ac:spMkLst>
            <pc:docMk/>
            <pc:sldMk cId="4139695104" sldId="262"/>
            <ac:spMk id="3" creationId="{8EE43EE4-1434-4C45-85A0-05CEDB3E77DD}"/>
          </ac:spMkLst>
        </pc:spChg>
      </pc:sldChg>
      <pc:sldChg chg="modSp mod">
        <pc:chgData name="Sun, Sean (NSB - CN/Chengdu)" userId="ef6d28fa-f6d2-46f2-a5dd-bebee851067d" providerId="ADAL" clId="{BA2956F0-8554-4F6A-8810-F70EC7E2C567}" dt="2022-03-20T14:22:28.207" v="2076" actId="120"/>
        <pc:sldMkLst>
          <pc:docMk/>
          <pc:sldMk cId="2398119049" sldId="986"/>
        </pc:sldMkLst>
        <pc:spChg chg="mod">
          <ac:chgData name="Sun, Sean (NSB - CN/Chengdu)" userId="ef6d28fa-f6d2-46f2-a5dd-bebee851067d" providerId="ADAL" clId="{BA2956F0-8554-4F6A-8810-F70EC7E2C567}" dt="2022-03-20T14:22:28.207" v="2076" actId="120"/>
          <ac:spMkLst>
            <pc:docMk/>
            <pc:sldMk cId="2398119049" sldId="986"/>
            <ac:spMk id="2" creationId="{3629DC47-025D-46E5-A82B-022616B04C81}"/>
          </ac:spMkLst>
        </pc:spChg>
        <pc:spChg chg="mod">
          <ac:chgData name="Sun, Sean (NSB - CN/Chengdu)" userId="ef6d28fa-f6d2-46f2-a5dd-bebee851067d" providerId="ADAL" clId="{BA2956F0-8554-4F6A-8810-F70EC7E2C567}" dt="2022-03-20T14:22:19.771" v="2074" actId="14100"/>
          <ac:spMkLst>
            <pc:docMk/>
            <pc:sldMk cId="2398119049" sldId="986"/>
            <ac:spMk id="3" creationId="{8EE43EE4-1434-4C45-85A0-05CEDB3E77DD}"/>
          </ac:spMkLst>
        </pc:spChg>
      </pc:sldChg>
      <pc:sldChg chg="modSp del mod">
        <pc:chgData name="Sun, Sean (NSB - CN/Chengdu)" userId="ef6d28fa-f6d2-46f2-a5dd-bebee851067d" providerId="ADAL" clId="{BA2956F0-8554-4F6A-8810-F70EC7E2C567}" dt="2022-03-20T14:20:30.654" v="1786" actId="47"/>
        <pc:sldMkLst>
          <pc:docMk/>
          <pc:sldMk cId="41532541" sldId="993"/>
        </pc:sldMkLst>
        <pc:spChg chg="mod">
          <ac:chgData name="Sun, Sean (NSB - CN/Chengdu)" userId="ef6d28fa-f6d2-46f2-a5dd-bebee851067d" providerId="ADAL" clId="{BA2956F0-8554-4F6A-8810-F70EC7E2C567}" dt="2022-03-20T14:15:49.550" v="1302"/>
          <ac:spMkLst>
            <pc:docMk/>
            <pc:sldMk cId="41532541" sldId="993"/>
            <ac:spMk id="2" creationId="{3629DC47-025D-46E5-A82B-022616B04C81}"/>
          </ac:spMkLst>
        </pc:spChg>
        <pc:spChg chg="mod">
          <ac:chgData name="Sun, Sean (NSB - CN/Chengdu)" userId="ef6d28fa-f6d2-46f2-a5dd-bebee851067d" providerId="ADAL" clId="{BA2956F0-8554-4F6A-8810-F70EC7E2C567}" dt="2022-03-20T14:16:01.393" v="1309" actId="5793"/>
          <ac:spMkLst>
            <pc:docMk/>
            <pc:sldMk cId="41532541" sldId="993"/>
            <ac:spMk id="3" creationId="{8EE43EE4-1434-4C45-85A0-05CEDB3E77DD}"/>
          </ac:spMkLst>
        </pc:spChg>
      </pc:sldChg>
      <pc:sldChg chg="addSp modSp add del mod">
        <pc:chgData name="Sun, Sean (NSB - CN/Chengdu)" userId="ef6d28fa-f6d2-46f2-a5dd-bebee851067d" providerId="ADAL" clId="{BA2956F0-8554-4F6A-8810-F70EC7E2C567}" dt="2022-03-20T14:09:05.260" v="927" actId="47"/>
        <pc:sldMkLst>
          <pc:docMk/>
          <pc:sldMk cId="2666453240" sldId="996"/>
        </pc:sldMkLst>
        <pc:spChg chg="mod">
          <ac:chgData name="Sun, Sean (NSB - CN/Chengdu)" userId="ef6d28fa-f6d2-46f2-a5dd-bebee851067d" providerId="ADAL" clId="{BA2956F0-8554-4F6A-8810-F70EC7E2C567}" dt="2022-03-20T13:28:34.012" v="286" actId="14100"/>
          <ac:spMkLst>
            <pc:docMk/>
            <pc:sldMk cId="2666453240" sldId="996"/>
            <ac:spMk id="3" creationId="{8EE43EE4-1434-4C45-85A0-05CEDB3E77DD}"/>
          </ac:spMkLst>
        </pc:spChg>
        <pc:graphicFrameChg chg="add mod">
          <ac:chgData name="Sun, Sean (NSB - CN/Chengdu)" userId="ef6d28fa-f6d2-46f2-a5dd-bebee851067d" providerId="ADAL" clId="{BA2956F0-8554-4F6A-8810-F70EC7E2C567}" dt="2022-03-20T13:28:48.855" v="288" actId="1076"/>
          <ac:graphicFrameMkLst>
            <pc:docMk/>
            <pc:sldMk cId="2666453240" sldId="996"/>
            <ac:graphicFrameMk id="4" creationId="{7412A6CC-A300-4696-AAC0-8FF761D72C3D}"/>
          </ac:graphicFrameMkLst>
        </pc:graphicFrameChg>
      </pc:sldChg>
      <pc:sldChg chg="addSp delSp modSp new mod ord">
        <pc:chgData name="Sun, Sean (NSB - CN/Chengdu)" userId="ef6d28fa-f6d2-46f2-a5dd-bebee851067d" providerId="ADAL" clId="{BA2956F0-8554-4F6A-8810-F70EC7E2C567}" dt="2022-03-20T14:14:37.146" v="1288" actId="1076"/>
        <pc:sldMkLst>
          <pc:docMk/>
          <pc:sldMk cId="3722272471" sldId="997"/>
        </pc:sldMkLst>
        <pc:spChg chg="mod">
          <ac:chgData name="Sun, Sean (NSB - CN/Chengdu)" userId="ef6d28fa-f6d2-46f2-a5dd-bebee851067d" providerId="ADAL" clId="{BA2956F0-8554-4F6A-8810-F70EC7E2C567}" dt="2022-03-20T14:14:30.579" v="1286" actId="1076"/>
          <ac:spMkLst>
            <pc:docMk/>
            <pc:sldMk cId="3722272471" sldId="997"/>
            <ac:spMk id="2" creationId="{5F04C282-0F38-4552-8DEA-AD8740FD6C84}"/>
          </ac:spMkLst>
        </pc:spChg>
        <pc:spChg chg="mod">
          <ac:chgData name="Sun, Sean (NSB - CN/Chengdu)" userId="ef6d28fa-f6d2-46f2-a5dd-bebee851067d" providerId="ADAL" clId="{BA2956F0-8554-4F6A-8810-F70EC7E2C567}" dt="2022-03-20T14:02:48.495" v="616" actId="14100"/>
          <ac:spMkLst>
            <pc:docMk/>
            <pc:sldMk cId="3722272471" sldId="997"/>
            <ac:spMk id="3" creationId="{E5872D27-961D-4957-98E1-195888F63F37}"/>
          </ac:spMkLst>
        </pc:spChg>
        <pc:spChg chg="add mod">
          <ac:chgData name="Sun, Sean (NSB - CN/Chengdu)" userId="ef6d28fa-f6d2-46f2-a5dd-bebee851067d" providerId="ADAL" clId="{BA2956F0-8554-4F6A-8810-F70EC7E2C567}" dt="2022-03-20T13:59:28.609" v="605" actId="1076"/>
          <ac:spMkLst>
            <pc:docMk/>
            <pc:sldMk cId="3722272471" sldId="997"/>
            <ac:spMk id="4" creationId="{5E54D54B-A7E0-478A-BF87-8A7A858E0DD1}"/>
          </ac:spMkLst>
        </pc:spChg>
        <pc:spChg chg="add mod">
          <ac:chgData name="Sun, Sean (NSB - CN/Chengdu)" userId="ef6d28fa-f6d2-46f2-a5dd-bebee851067d" providerId="ADAL" clId="{BA2956F0-8554-4F6A-8810-F70EC7E2C567}" dt="2022-03-20T14:14:35.428" v="1287" actId="1076"/>
          <ac:spMkLst>
            <pc:docMk/>
            <pc:sldMk cId="3722272471" sldId="997"/>
            <ac:spMk id="7" creationId="{5A505FC6-6BF5-4B1B-8CA3-577C6C5FF609}"/>
          </ac:spMkLst>
        </pc:spChg>
        <pc:graphicFrameChg chg="add del mod">
          <ac:chgData name="Sun, Sean (NSB - CN/Chengdu)" userId="ef6d28fa-f6d2-46f2-a5dd-bebee851067d" providerId="ADAL" clId="{BA2956F0-8554-4F6A-8810-F70EC7E2C567}" dt="2022-03-20T14:01:58.047" v="609"/>
          <ac:graphicFrameMkLst>
            <pc:docMk/>
            <pc:sldMk cId="3722272471" sldId="997"/>
            <ac:graphicFrameMk id="5" creationId="{3858B0E5-D316-45E8-A181-9F9CD7AAC8CA}"/>
          </ac:graphicFrameMkLst>
        </pc:graphicFrameChg>
        <pc:graphicFrameChg chg="add mod">
          <ac:chgData name="Sun, Sean (NSB - CN/Chengdu)" userId="ef6d28fa-f6d2-46f2-a5dd-bebee851067d" providerId="ADAL" clId="{BA2956F0-8554-4F6A-8810-F70EC7E2C567}" dt="2022-03-20T14:14:37.146" v="1288" actId="1076"/>
          <ac:graphicFrameMkLst>
            <pc:docMk/>
            <pc:sldMk cId="3722272471" sldId="997"/>
            <ac:graphicFrameMk id="6" creationId="{D0DD1C93-861B-4A40-88DC-B33C294C6C5F}"/>
          </ac:graphicFrameMkLst>
        </pc:graphicFrameChg>
      </pc:sldChg>
      <pc:sldChg chg="addSp modSp add mod">
        <pc:chgData name="Sun, Sean (NSB - CN/Chengdu)" userId="ef6d28fa-f6d2-46f2-a5dd-bebee851067d" providerId="ADAL" clId="{BA2956F0-8554-4F6A-8810-F70EC7E2C567}" dt="2022-03-20T14:00:10.422" v="607" actId="1076"/>
        <pc:sldMkLst>
          <pc:docMk/>
          <pc:sldMk cId="2717787923" sldId="998"/>
        </pc:sldMkLst>
        <pc:spChg chg="mod">
          <ac:chgData name="Sun, Sean (NSB - CN/Chengdu)" userId="ef6d28fa-f6d2-46f2-a5dd-bebee851067d" providerId="ADAL" clId="{BA2956F0-8554-4F6A-8810-F70EC7E2C567}" dt="2022-03-20T13:42:09.131" v="483" actId="20577"/>
          <ac:spMkLst>
            <pc:docMk/>
            <pc:sldMk cId="2717787923" sldId="998"/>
            <ac:spMk id="2" creationId="{5F04C282-0F38-4552-8DEA-AD8740FD6C84}"/>
          </ac:spMkLst>
        </pc:spChg>
        <pc:spChg chg="mod">
          <ac:chgData name="Sun, Sean (NSB - CN/Chengdu)" userId="ef6d28fa-f6d2-46f2-a5dd-bebee851067d" providerId="ADAL" clId="{BA2956F0-8554-4F6A-8810-F70EC7E2C567}" dt="2022-03-20T13:37:26.199" v="412" actId="1076"/>
          <ac:spMkLst>
            <pc:docMk/>
            <pc:sldMk cId="2717787923" sldId="998"/>
            <ac:spMk id="3" creationId="{E5872D27-961D-4957-98E1-195888F63F37}"/>
          </ac:spMkLst>
        </pc:spChg>
        <pc:spChg chg="add mod">
          <ac:chgData name="Sun, Sean (NSB - CN/Chengdu)" userId="ef6d28fa-f6d2-46f2-a5dd-bebee851067d" providerId="ADAL" clId="{BA2956F0-8554-4F6A-8810-F70EC7E2C567}" dt="2022-03-20T14:00:10.422" v="607" actId="1076"/>
          <ac:spMkLst>
            <pc:docMk/>
            <pc:sldMk cId="2717787923" sldId="998"/>
            <ac:spMk id="4" creationId="{1C77D5C4-6D1E-4CED-944A-A174CD290E68}"/>
          </ac:spMkLst>
        </pc:spChg>
      </pc:sldChg>
      <pc:sldMasterChg chg="modSp mod">
        <pc:chgData name="Sun, Sean (NSB - CN/Chengdu)" userId="ef6d28fa-f6d2-46f2-a5dd-bebee851067d" providerId="ADAL" clId="{BA2956F0-8554-4F6A-8810-F70EC7E2C567}" dt="2022-03-20T10:21:56.466" v="1" actId="20577"/>
        <pc:sldMasterMkLst>
          <pc:docMk/>
          <pc:sldMasterMk cId="0" sldId="2147483729"/>
        </pc:sldMasterMkLst>
        <pc:spChg chg="mod">
          <ac:chgData name="Sun, Sean (NSB - CN/Chengdu)" userId="ef6d28fa-f6d2-46f2-a5dd-bebee851067d" providerId="ADAL" clId="{BA2956F0-8554-4F6A-8810-F70EC7E2C567}" dt="2022-03-20T10:21:56.466" v="1" actId="20577"/>
          <ac:spMkLst>
            <pc:docMk/>
            <pc:sldMasterMk cId="0" sldId="2147483729"/>
            <ac:spMk id="1032" creationId="{00000000-0000-0000-0000-000000000000}"/>
          </ac:spMkLst>
        </pc:spChg>
      </pc:sldMasterChg>
    </pc:docChg>
  </pc:docChgLst>
  <pc:docChgLst>
    <pc:chgData name="S, Srilakshmi (Nokia - IN/Bangalore)" userId="fd4ab6c5-c97d-4179-b329-9cbb7f23f590" providerId="ADAL" clId="{D16B2C72-AF8E-4E85-B549-F000819EBED9}"/>
    <pc:docChg chg="undo redo custSel addSld delSld modSld sldOrd modMainMaster">
      <pc:chgData name="S, Srilakshmi (Nokia - IN/Bangalore)" userId="fd4ab6c5-c97d-4179-b329-9cbb7f23f590" providerId="ADAL" clId="{D16B2C72-AF8E-4E85-B549-F000819EBED9}" dt="2022-06-17T16:30:16.281" v="1419" actId="20577"/>
      <pc:docMkLst>
        <pc:docMk/>
      </pc:docMkLst>
      <pc:sldChg chg="modSp mod">
        <pc:chgData name="S, Srilakshmi (Nokia - IN/Bangalore)" userId="fd4ab6c5-c97d-4179-b329-9cbb7f23f590" providerId="ADAL" clId="{D16B2C72-AF8E-4E85-B549-F000819EBED9}" dt="2022-06-17T16:30:16.281" v="1419" actId="20577"/>
        <pc:sldMkLst>
          <pc:docMk/>
          <pc:sldMk cId="0" sldId="303"/>
        </pc:sldMkLst>
        <pc:spChg chg="mod">
          <ac:chgData name="S, Srilakshmi (Nokia - IN/Bangalore)" userId="fd4ab6c5-c97d-4179-b329-9cbb7f23f590" providerId="ADAL" clId="{D16B2C72-AF8E-4E85-B549-F000819EBED9}" dt="2022-06-17T16:30:16.281" v="1419" actId="20577"/>
          <ac:spMkLst>
            <pc:docMk/>
            <pc:sldMk cId="0" sldId="303"/>
            <ac:spMk id="9219" creationId="{00000000-0000-0000-0000-000000000000}"/>
          </ac:spMkLst>
        </pc:spChg>
      </pc:sldChg>
      <pc:sldChg chg="del">
        <pc:chgData name="S, Srilakshmi (Nokia - IN/Bangalore)" userId="fd4ab6c5-c97d-4179-b329-9cbb7f23f590" providerId="ADAL" clId="{D16B2C72-AF8E-4E85-B549-F000819EBED9}" dt="2022-06-16T14:43:46.668" v="120" actId="47"/>
        <pc:sldMkLst>
          <pc:docMk/>
          <pc:sldMk cId="1821686740" sldId="311"/>
        </pc:sldMkLst>
      </pc:sldChg>
      <pc:sldChg chg="addSp delSp modSp mod ord">
        <pc:chgData name="S, Srilakshmi (Nokia - IN/Bangalore)" userId="fd4ab6c5-c97d-4179-b329-9cbb7f23f590" providerId="ADAL" clId="{D16B2C72-AF8E-4E85-B549-F000819EBED9}" dt="2022-06-17T04:54:44.351" v="1014"/>
        <pc:sldMkLst>
          <pc:docMk/>
          <pc:sldMk cId="3604537333" sldId="312"/>
        </pc:sldMkLst>
        <pc:spChg chg="add mod">
          <ac:chgData name="S, Srilakshmi (Nokia - IN/Bangalore)" userId="fd4ab6c5-c97d-4179-b329-9cbb7f23f590" providerId="ADAL" clId="{D16B2C72-AF8E-4E85-B549-F000819EBED9}" dt="2022-06-17T04:54:44.351" v="1014"/>
          <ac:spMkLst>
            <pc:docMk/>
            <pc:sldMk cId="3604537333" sldId="312"/>
            <ac:spMk id="5" creationId="{985F6558-47AF-4F16-9CA4-10E79EB819C5}"/>
          </ac:spMkLst>
        </pc:spChg>
        <pc:spChg chg="del mod">
          <ac:chgData name="S, Srilakshmi (Nokia - IN/Bangalore)" userId="fd4ab6c5-c97d-4179-b329-9cbb7f23f590" providerId="ADAL" clId="{D16B2C72-AF8E-4E85-B549-F000819EBED9}" dt="2022-06-17T04:54:31.646" v="1013" actId="478"/>
          <ac:spMkLst>
            <pc:docMk/>
            <pc:sldMk cId="3604537333" sldId="312"/>
            <ac:spMk id="10" creationId="{47C3EC19-BBF4-43D3-A455-B4371AE40146}"/>
          </ac:spMkLst>
        </pc:spChg>
        <pc:spChg chg="mod">
          <ac:chgData name="S, Srilakshmi (Nokia - IN/Bangalore)" userId="fd4ab6c5-c97d-4179-b329-9cbb7f23f590" providerId="ADAL" clId="{D16B2C72-AF8E-4E85-B549-F000819EBED9}" dt="2022-06-16T14:40:31.366" v="32"/>
          <ac:spMkLst>
            <pc:docMk/>
            <pc:sldMk cId="3604537333" sldId="312"/>
            <ac:spMk id="11" creationId="{1954ED29-3CD9-453C-AB01-FA79C88267F2}"/>
          </ac:spMkLst>
        </pc:spChg>
        <pc:spChg chg="mod">
          <ac:chgData name="S, Srilakshmi (Nokia - IN/Bangalore)" userId="fd4ab6c5-c97d-4179-b329-9cbb7f23f590" providerId="ADAL" clId="{D16B2C72-AF8E-4E85-B549-F000819EBED9}" dt="2022-06-17T04:54:24.327" v="1012" actId="20577"/>
          <ac:spMkLst>
            <pc:docMk/>
            <pc:sldMk cId="3604537333" sldId="312"/>
            <ac:spMk id="16" creationId="{75D0BD14-FEAC-4560-98A4-85BCD77087C8}"/>
          </ac:spMkLst>
        </pc:spChg>
      </pc:sldChg>
      <pc:sldChg chg="del">
        <pc:chgData name="S, Srilakshmi (Nokia - IN/Bangalore)" userId="fd4ab6c5-c97d-4179-b329-9cbb7f23f590" providerId="ADAL" clId="{D16B2C72-AF8E-4E85-B549-F000819EBED9}" dt="2022-06-16T14:43:47.137" v="121" actId="47"/>
        <pc:sldMkLst>
          <pc:docMk/>
          <pc:sldMk cId="2941133744" sldId="313"/>
        </pc:sldMkLst>
      </pc:sldChg>
      <pc:sldChg chg="del">
        <pc:chgData name="S, Srilakshmi (Nokia - IN/Bangalore)" userId="fd4ab6c5-c97d-4179-b329-9cbb7f23f590" providerId="ADAL" clId="{D16B2C72-AF8E-4E85-B549-F000819EBED9}" dt="2022-06-16T14:43:47.496" v="122" actId="47"/>
        <pc:sldMkLst>
          <pc:docMk/>
          <pc:sldMk cId="775421366" sldId="315"/>
        </pc:sldMkLst>
      </pc:sldChg>
      <pc:sldChg chg="modSp del mod">
        <pc:chgData name="S, Srilakshmi (Nokia - IN/Bangalore)" userId="fd4ab6c5-c97d-4179-b329-9cbb7f23f590" providerId="ADAL" clId="{D16B2C72-AF8E-4E85-B549-F000819EBED9}" dt="2022-06-16T14:43:46.305" v="119" actId="47"/>
        <pc:sldMkLst>
          <pc:docMk/>
          <pc:sldMk cId="2676743161" sldId="316"/>
        </pc:sldMkLst>
        <pc:spChg chg="mod">
          <ac:chgData name="S, Srilakshmi (Nokia - IN/Bangalore)" userId="fd4ab6c5-c97d-4179-b329-9cbb7f23f590" providerId="ADAL" clId="{D16B2C72-AF8E-4E85-B549-F000819EBED9}" dt="2022-06-16T14:37:44.042" v="7"/>
          <ac:spMkLst>
            <pc:docMk/>
            <pc:sldMk cId="2676743161" sldId="316"/>
            <ac:spMk id="11" creationId="{1954ED29-3CD9-453C-AB01-FA79C88267F2}"/>
          </ac:spMkLst>
        </pc:spChg>
        <pc:spChg chg="mod">
          <ac:chgData name="S, Srilakshmi (Nokia - IN/Bangalore)" userId="fd4ab6c5-c97d-4179-b329-9cbb7f23f590" providerId="ADAL" clId="{D16B2C72-AF8E-4E85-B549-F000819EBED9}" dt="2022-06-16T14:37:46.640" v="8" actId="6549"/>
          <ac:spMkLst>
            <pc:docMk/>
            <pc:sldMk cId="2676743161" sldId="316"/>
            <ac:spMk id="46" creationId="{1E0811C1-C3D5-4ED5-8F17-4A06E505D19D}"/>
          </ac:spMkLst>
        </pc:spChg>
      </pc:sldChg>
      <pc:sldChg chg="del">
        <pc:chgData name="S, Srilakshmi (Nokia - IN/Bangalore)" userId="fd4ab6c5-c97d-4179-b329-9cbb7f23f590" providerId="ADAL" clId="{D16B2C72-AF8E-4E85-B549-F000819EBED9}" dt="2022-06-16T14:43:47.812" v="123" actId="47"/>
        <pc:sldMkLst>
          <pc:docMk/>
          <pc:sldMk cId="682178370" sldId="317"/>
        </pc:sldMkLst>
      </pc:sldChg>
      <pc:sldChg chg="del">
        <pc:chgData name="S, Srilakshmi (Nokia - IN/Bangalore)" userId="fd4ab6c5-c97d-4179-b329-9cbb7f23f590" providerId="ADAL" clId="{D16B2C72-AF8E-4E85-B549-F000819EBED9}" dt="2022-06-16T14:43:48.048" v="124" actId="47"/>
        <pc:sldMkLst>
          <pc:docMk/>
          <pc:sldMk cId="3813327615" sldId="318"/>
        </pc:sldMkLst>
      </pc:sldChg>
      <pc:sldChg chg="addSp delSp modSp add del mod ord">
        <pc:chgData name="S, Srilakshmi (Nokia - IN/Bangalore)" userId="fd4ab6c5-c97d-4179-b329-9cbb7f23f590" providerId="ADAL" clId="{D16B2C72-AF8E-4E85-B549-F000819EBED9}" dt="2022-06-16T15:17:45.356" v="837" actId="20577"/>
        <pc:sldMkLst>
          <pc:docMk/>
          <pc:sldMk cId="2255156629" sldId="319"/>
        </pc:sldMkLst>
        <pc:spChg chg="mod">
          <ac:chgData name="S, Srilakshmi (Nokia - IN/Bangalore)" userId="fd4ab6c5-c97d-4179-b329-9cbb7f23f590" providerId="ADAL" clId="{D16B2C72-AF8E-4E85-B549-F000819EBED9}" dt="2022-06-16T14:46:29.954" v="213" actId="6549"/>
          <ac:spMkLst>
            <pc:docMk/>
            <pc:sldMk cId="2255156629" sldId="319"/>
            <ac:spMk id="10" creationId="{47C3EC19-BBF4-43D3-A455-B4371AE40146}"/>
          </ac:spMkLst>
        </pc:spChg>
        <pc:spChg chg="mod">
          <ac:chgData name="S, Srilakshmi (Nokia - IN/Bangalore)" userId="fd4ab6c5-c97d-4179-b329-9cbb7f23f590" providerId="ADAL" clId="{D16B2C72-AF8E-4E85-B549-F000819EBED9}" dt="2022-06-16T15:17:45.356" v="837" actId="20577"/>
          <ac:spMkLst>
            <pc:docMk/>
            <pc:sldMk cId="2255156629" sldId="319"/>
            <ac:spMk id="11" creationId="{1954ED29-3CD9-453C-AB01-FA79C88267F2}"/>
          </ac:spMkLst>
        </pc:spChg>
        <pc:spChg chg="mod">
          <ac:chgData name="S, Srilakshmi (Nokia - IN/Bangalore)" userId="fd4ab6c5-c97d-4179-b329-9cbb7f23f590" providerId="ADAL" clId="{D16B2C72-AF8E-4E85-B549-F000819EBED9}" dt="2022-06-16T14:46:17.077" v="212" actId="108"/>
          <ac:spMkLst>
            <pc:docMk/>
            <pc:sldMk cId="2255156629" sldId="319"/>
            <ac:spMk id="16" creationId="{75D0BD14-FEAC-4560-98A4-85BCD77087C8}"/>
          </ac:spMkLst>
        </pc:spChg>
        <pc:spChg chg="add mod">
          <ac:chgData name="S, Srilakshmi (Nokia - IN/Bangalore)" userId="fd4ab6c5-c97d-4179-b329-9cbb7f23f590" providerId="ADAL" clId="{D16B2C72-AF8E-4E85-B549-F000819EBED9}" dt="2022-06-16T15:15:44.329" v="774" actId="6549"/>
          <ac:spMkLst>
            <pc:docMk/>
            <pc:sldMk cId="2255156629" sldId="319"/>
            <ac:spMk id="30" creationId="{23C28806-2320-4003-BBE8-3A755CD6D276}"/>
          </ac:spMkLst>
        </pc:spChg>
        <pc:spChg chg="add del mod">
          <ac:chgData name="S, Srilakshmi (Nokia - IN/Bangalore)" userId="fd4ab6c5-c97d-4179-b329-9cbb7f23f590" providerId="ADAL" clId="{D16B2C72-AF8E-4E85-B549-F000819EBED9}" dt="2022-06-16T15:15:36.068" v="770"/>
          <ac:spMkLst>
            <pc:docMk/>
            <pc:sldMk cId="2255156629" sldId="319"/>
            <ac:spMk id="31" creationId="{16DEAA9A-382A-4B58-9DFB-5D9352C162D3}"/>
          </ac:spMkLst>
        </pc:spChg>
        <pc:spChg chg="del">
          <ac:chgData name="S, Srilakshmi (Nokia - IN/Bangalore)" userId="fd4ab6c5-c97d-4179-b329-9cbb7f23f590" providerId="ADAL" clId="{D16B2C72-AF8E-4E85-B549-F000819EBED9}" dt="2022-06-16T14:45:40.958" v="174" actId="478"/>
          <ac:spMkLst>
            <pc:docMk/>
            <pc:sldMk cId="2255156629" sldId="319"/>
            <ac:spMk id="34" creationId="{FAF78B07-08EB-4F03-A570-1981FB49C18C}"/>
          </ac:spMkLst>
        </pc:spChg>
        <pc:spChg chg="del">
          <ac:chgData name="S, Srilakshmi (Nokia - IN/Bangalore)" userId="fd4ab6c5-c97d-4179-b329-9cbb7f23f590" providerId="ADAL" clId="{D16B2C72-AF8E-4E85-B549-F000819EBED9}" dt="2022-06-16T14:45:38.413" v="173" actId="478"/>
          <ac:spMkLst>
            <pc:docMk/>
            <pc:sldMk cId="2255156629" sldId="319"/>
            <ac:spMk id="35" creationId="{C06CCD8F-3E4A-4637-BACD-04DC7CB9CEEA}"/>
          </ac:spMkLst>
        </pc:spChg>
        <pc:spChg chg="del">
          <ac:chgData name="S, Srilakshmi (Nokia - IN/Bangalore)" userId="fd4ab6c5-c97d-4179-b329-9cbb7f23f590" providerId="ADAL" clId="{D16B2C72-AF8E-4E85-B549-F000819EBED9}" dt="2022-06-16T14:45:38.413" v="173" actId="478"/>
          <ac:spMkLst>
            <pc:docMk/>
            <pc:sldMk cId="2255156629" sldId="319"/>
            <ac:spMk id="36" creationId="{5CBA74FF-B5F9-4DCB-9E8F-909A1A195FAF}"/>
          </ac:spMkLst>
        </pc:spChg>
        <pc:spChg chg="del">
          <ac:chgData name="S, Srilakshmi (Nokia - IN/Bangalore)" userId="fd4ab6c5-c97d-4179-b329-9cbb7f23f590" providerId="ADAL" clId="{D16B2C72-AF8E-4E85-B549-F000819EBED9}" dt="2022-06-16T14:45:38.413" v="173" actId="478"/>
          <ac:spMkLst>
            <pc:docMk/>
            <pc:sldMk cId="2255156629" sldId="319"/>
            <ac:spMk id="37" creationId="{CD4C11BB-124B-47B6-BC3A-1F09B75F906E}"/>
          </ac:spMkLst>
        </pc:spChg>
        <pc:spChg chg="del">
          <ac:chgData name="S, Srilakshmi (Nokia - IN/Bangalore)" userId="fd4ab6c5-c97d-4179-b329-9cbb7f23f590" providerId="ADAL" clId="{D16B2C72-AF8E-4E85-B549-F000819EBED9}" dt="2022-06-16T14:45:38.413" v="173" actId="478"/>
          <ac:spMkLst>
            <pc:docMk/>
            <pc:sldMk cId="2255156629" sldId="319"/>
            <ac:spMk id="41" creationId="{4215B5E0-C3E9-4F6D-88C7-70CD5A77D688}"/>
          </ac:spMkLst>
        </pc:spChg>
        <pc:spChg chg="del">
          <ac:chgData name="S, Srilakshmi (Nokia - IN/Bangalore)" userId="fd4ab6c5-c97d-4179-b329-9cbb7f23f590" providerId="ADAL" clId="{D16B2C72-AF8E-4E85-B549-F000819EBED9}" dt="2022-06-16T14:45:38.413" v="173" actId="478"/>
          <ac:spMkLst>
            <pc:docMk/>
            <pc:sldMk cId="2255156629" sldId="319"/>
            <ac:spMk id="42" creationId="{26CFC322-3733-4382-BF24-A3CB19E65847}"/>
          </ac:spMkLst>
        </pc:spChg>
        <pc:spChg chg="del">
          <ac:chgData name="S, Srilakshmi (Nokia - IN/Bangalore)" userId="fd4ab6c5-c97d-4179-b329-9cbb7f23f590" providerId="ADAL" clId="{D16B2C72-AF8E-4E85-B549-F000819EBED9}" dt="2022-06-16T14:45:38.413" v="173" actId="478"/>
          <ac:spMkLst>
            <pc:docMk/>
            <pc:sldMk cId="2255156629" sldId="319"/>
            <ac:spMk id="52" creationId="{BB9F4B87-C835-4C65-BD51-660B26A89A3F}"/>
          </ac:spMkLst>
        </pc:spChg>
        <pc:spChg chg="del">
          <ac:chgData name="S, Srilakshmi (Nokia - IN/Bangalore)" userId="fd4ab6c5-c97d-4179-b329-9cbb7f23f590" providerId="ADAL" clId="{D16B2C72-AF8E-4E85-B549-F000819EBED9}" dt="2022-06-16T14:45:38.413" v="173" actId="478"/>
          <ac:spMkLst>
            <pc:docMk/>
            <pc:sldMk cId="2255156629" sldId="319"/>
            <ac:spMk id="55" creationId="{E9D7A20B-1A12-46AD-90ED-F2F7750E664C}"/>
          </ac:spMkLst>
        </pc:spChg>
        <pc:spChg chg="del">
          <ac:chgData name="S, Srilakshmi (Nokia - IN/Bangalore)" userId="fd4ab6c5-c97d-4179-b329-9cbb7f23f590" providerId="ADAL" clId="{D16B2C72-AF8E-4E85-B549-F000819EBED9}" dt="2022-06-16T14:45:38.413" v="173" actId="478"/>
          <ac:spMkLst>
            <pc:docMk/>
            <pc:sldMk cId="2255156629" sldId="319"/>
            <ac:spMk id="70" creationId="{410C1146-AEF4-4974-BA18-C86C044E67AA}"/>
          </ac:spMkLst>
        </pc:spChg>
        <pc:spChg chg="del">
          <ac:chgData name="S, Srilakshmi (Nokia - IN/Bangalore)" userId="fd4ab6c5-c97d-4179-b329-9cbb7f23f590" providerId="ADAL" clId="{D16B2C72-AF8E-4E85-B549-F000819EBED9}" dt="2022-06-16T14:45:38.413" v="173" actId="478"/>
          <ac:spMkLst>
            <pc:docMk/>
            <pc:sldMk cId="2255156629" sldId="319"/>
            <ac:spMk id="74" creationId="{108AB996-4632-4153-9A38-3A68C6E5F92B}"/>
          </ac:spMkLst>
        </pc:spChg>
        <pc:spChg chg="del">
          <ac:chgData name="S, Srilakshmi (Nokia - IN/Bangalore)" userId="fd4ab6c5-c97d-4179-b329-9cbb7f23f590" providerId="ADAL" clId="{D16B2C72-AF8E-4E85-B549-F000819EBED9}" dt="2022-06-16T14:45:38.413" v="173" actId="478"/>
          <ac:spMkLst>
            <pc:docMk/>
            <pc:sldMk cId="2255156629" sldId="319"/>
            <ac:spMk id="75" creationId="{7B0AA688-BD87-4AD4-851D-5C53CF68E8E6}"/>
          </ac:spMkLst>
        </pc:spChg>
        <pc:spChg chg="del">
          <ac:chgData name="S, Srilakshmi (Nokia - IN/Bangalore)" userId="fd4ab6c5-c97d-4179-b329-9cbb7f23f590" providerId="ADAL" clId="{D16B2C72-AF8E-4E85-B549-F000819EBED9}" dt="2022-06-16T14:45:38.413" v="173" actId="478"/>
          <ac:spMkLst>
            <pc:docMk/>
            <pc:sldMk cId="2255156629" sldId="319"/>
            <ac:spMk id="76" creationId="{2CF45D2C-C65A-49DC-9288-75AAE6C795A2}"/>
          </ac:spMkLst>
        </pc:spChg>
        <pc:spChg chg="del">
          <ac:chgData name="S, Srilakshmi (Nokia - IN/Bangalore)" userId="fd4ab6c5-c97d-4179-b329-9cbb7f23f590" providerId="ADAL" clId="{D16B2C72-AF8E-4E85-B549-F000819EBED9}" dt="2022-06-16T14:45:38.413" v="173" actId="478"/>
          <ac:spMkLst>
            <pc:docMk/>
            <pc:sldMk cId="2255156629" sldId="319"/>
            <ac:spMk id="77" creationId="{3BF64B8E-4EAB-4C3E-9AA7-2AC574127357}"/>
          </ac:spMkLst>
        </pc:spChg>
        <pc:spChg chg="del">
          <ac:chgData name="S, Srilakshmi (Nokia - IN/Bangalore)" userId="fd4ab6c5-c97d-4179-b329-9cbb7f23f590" providerId="ADAL" clId="{D16B2C72-AF8E-4E85-B549-F000819EBED9}" dt="2022-06-16T14:45:38.413" v="173" actId="478"/>
          <ac:spMkLst>
            <pc:docMk/>
            <pc:sldMk cId="2255156629" sldId="319"/>
            <ac:spMk id="78" creationId="{DD2FDE43-E7DD-462C-9B03-FEB846CD3B0D}"/>
          </ac:spMkLst>
        </pc:spChg>
        <pc:graphicFrameChg chg="add del mod">
          <ac:chgData name="S, Srilakshmi (Nokia - IN/Bangalore)" userId="fd4ab6c5-c97d-4179-b329-9cbb7f23f590" providerId="ADAL" clId="{D16B2C72-AF8E-4E85-B549-F000819EBED9}" dt="2022-06-16T14:45:04.115" v="165"/>
          <ac:graphicFrameMkLst>
            <pc:docMk/>
            <pc:sldMk cId="2255156629" sldId="319"/>
            <ac:graphicFrameMk id="2" creationId="{E2A87C46-A1F7-438B-8215-639C72E49BAE}"/>
          </ac:graphicFrameMkLst>
        </pc:graphicFrameChg>
        <pc:graphicFrameChg chg="add del mod">
          <ac:chgData name="S, Srilakshmi (Nokia - IN/Bangalore)" userId="fd4ab6c5-c97d-4179-b329-9cbb7f23f590" providerId="ADAL" clId="{D16B2C72-AF8E-4E85-B549-F000819EBED9}" dt="2022-06-16T14:45:09.628" v="167"/>
          <ac:graphicFrameMkLst>
            <pc:docMk/>
            <pc:sldMk cId="2255156629" sldId="319"/>
            <ac:graphicFrameMk id="3" creationId="{0E19A4ED-9315-433B-AAD7-650DAD173519}"/>
          </ac:graphicFrameMkLst>
        </pc:graphicFrameChg>
        <pc:picChg chg="add mod">
          <ac:chgData name="S, Srilakshmi (Nokia - IN/Bangalore)" userId="fd4ab6c5-c97d-4179-b329-9cbb7f23f590" providerId="ADAL" clId="{D16B2C72-AF8E-4E85-B549-F000819EBED9}" dt="2022-06-16T15:16:11.015" v="779" actId="1076"/>
          <ac:picMkLst>
            <pc:docMk/>
            <pc:sldMk cId="2255156629" sldId="319"/>
            <ac:picMk id="5" creationId="{68B52229-5F00-45AC-94B1-590C080EA8AE}"/>
          </ac:picMkLst>
        </pc:picChg>
        <pc:cxnChg chg="del mod">
          <ac:chgData name="S, Srilakshmi (Nokia - IN/Bangalore)" userId="fd4ab6c5-c97d-4179-b329-9cbb7f23f590" providerId="ADAL" clId="{D16B2C72-AF8E-4E85-B549-F000819EBED9}" dt="2022-06-16T14:45:38.413" v="173" actId="478"/>
          <ac:cxnSpMkLst>
            <pc:docMk/>
            <pc:sldMk cId="2255156629" sldId="319"/>
            <ac:cxnSpMk id="57" creationId="{ED33FD12-B5C2-439A-B9A9-1E0711F7434F}"/>
          </ac:cxnSpMkLst>
        </pc:cxnChg>
        <pc:cxnChg chg="del mod">
          <ac:chgData name="S, Srilakshmi (Nokia - IN/Bangalore)" userId="fd4ab6c5-c97d-4179-b329-9cbb7f23f590" providerId="ADAL" clId="{D16B2C72-AF8E-4E85-B549-F000819EBED9}" dt="2022-06-16T14:45:38.413" v="173" actId="478"/>
          <ac:cxnSpMkLst>
            <pc:docMk/>
            <pc:sldMk cId="2255156629" sldId="319"/>
            <ac:cxnSpMk id="58" creationId="{64EE22AE-AB86-4B07-A403-DBA7D329DA5E}"/>
          </ac:cxnSpMkLst>
        </pc:cxnChg>
        <pc:cxnChg chg="del mod">
          <ac:chgData name="S, Srilakshmi (Nokia - IN/Bangalore)" userId="fd4ab6c5-c97d-4179-b329-9cbb7f23f590" providerId="ADAL" clId="{D16B2C72-AF8E-4E85-B549-F000819EBED9}" dt="2022-06-16T14:45:38.413" v="173" actId="478"/>
          <ac:cxnSpMkLst>
            <pc:docMk/>
            <pc:sldMk cId="2255156629" sldId="319"/>
            <ac:cxnSpMk id="59" creationId="{04BFABB6-5F78-4FC7-B499-323ED6CEAC41}"/>
          </ac:cxnSpMkLst>
        </pc:cxnChg>
        <pc:cxnChg chg="del mod">
          <ac:chgData name="S, Srilakshmi (Nokia - IN/Bangalore)" userId="fd4ab6c5-c97d-4179-b329-9cbb7f23f590" providerId="ADAL" clId="{D16B2C72-AF8E-4E85-B549-F000819EBED9}" dt="2022-06-16T14:45:38.413" v="173" actId="478"/>
          <ac:cxnSpMkLst>
            <pc:docMk/>
            <pc:sldMk cId="2255156629" sldId="319"/>
            <ac:cxnSpMk id="61" creationId="{C8F00645-30C0-4FD0-BC31-8AFD5DBB20CD}"/>
          </ac:cxnSpMkLst>
        </pc:cxnChg>
        <pc:cxnChg chg="del mod">
          <ac:chgData name="S, Srilakshmi (Nokia - IN/Bangalore)" userId="fd4ab6c5-c97d-4179-b329-9cbb7f23f590" providerId="ADAL" clId="{D16B2C72-AF8E-4E85-B549-F000819EBED9}" dt="2022-06-16T14:45:38.413" v="173" actId="478"/>
          <ac:cxnSpMkLst>
            <pc:docMk/>
            <pc:sldMk cId="2255156629" sldId="319"/>
            <ac:cxnSpMk id="67" creationId="{6D5F3BD9-5AF2-4ADE-90FC-0C3B579E527B}"/>
          </ac:cxnSpMkLst>
        </pc:cxnChg>
        <pc:cxnChg chg="del mod">
          <ac:chgData name="S, Srilakshmi (Nokia - IN/Bangalore)" userId="fd4ab6c5-c97d-4179-b329-9cbb7f23f590" providerId="ADAL" clId="{D16B2C72-AF8E-4E85-B549-F000819EBED9}" dt="2022-06-16T14:45:38.413" v="173" actId="478"/>
          <ac:cxnSpMkLst>
            <pc:docMk/>
            <pc:sldMk cId="2255156629" sldId="319"/>
            <ac:cxnSpMk id="68" creationId="{AE099315-38EB-4D21-8412-222645EDC9D5}"/>
          </ac:cxnSpMkLst>
        </pc:cxnChg>
        <pc:cxnChg chg="del mod">
          <ac:chgData name="S, Srilakshmi (Nokia - IN/Bangalore)" userId="fd4ab6c5-c97d-4179-b329-9cbb7f23f590" providerId="ADAL" clId="{D16B2C72-AF8E-4E85-B549-F000819EBED9}" dt="2022-06-16T14:45:38.413" v="173" actId="478"/>
          <ac:cxnSpMkLst>
            <pc:docMk/>
            <pc:sldMk cId="2255156629" sldId="319"/>
            <ac:cxnSpMk id="73" creationId="{0D50B800-5D7A-45CD-BA5E-807993653524}"/>
          </ac:cxnSpMkLst>
        </pc:cxnChg>
        <pc:cxnChg chg="del mod">
          <ac:chgData name="S, Srilakshmi (Nokia - IN/Bangalore)" userId="fd4ab6c5-c97d-4179-b329-9cbb7f23f590" providerId="ADAL" clId="{D16B2C72-AF8E-4E85-B549-F000819EBED9}" dt="2022-06-16T14:45:38.413" v="173" actId="478"/>
          <ac:cxnSpMkLst>
            <pc:docMk/>
            <pc:sldMk cId="2255156629" sldId="319"/>
            <ac:cxnSpMk id="79" creationId="{A984D947-93B9-4D87-B6B7-F33707C594CF}"/>
          </ac:cxnSpMkLst>
        </pc:cxnChg>
        <pc:cxnChg chg="del mod">
          <ac:chgData name="S, Srilakshmi (Nokia - IN/Bangalore)" userId="fd4ab6c5-c97d-4179-b329-9cbb7f23f590" providerId="ADAL" clId="{D16B2C72-AF8E-4E85-B549-F000819EBED9}" dt="2022-06-16T14:45:38.413" v="173" actId="478"/>
          <ac:cxnSpMkLst>
            <pc:docMk/>
            <pc:sldMk cId="2255156629" sldId="319"/>
            <ac:cxnSpMk id="80" creationId="{781C3F71-F5D8-47F2-97E7-FAA04B6193A7}"/>
          </ac:cxnSpMkLst>
        </pc:cxnChg>
      </pc:sldChg>
      <pc:sldChg chg="add del">
        <pc:chgData name="S, Srilakshmi (Nokia - IN/Bangalore)" userId="fd4ab6c5-c97d-4179-b329-9cbb7f23f590" providerId="ADAL" clId="{D16B2C72-AF8E-4E85-B549-F000819EBED9}" dt="2022-06-16T14:44:03.264" v="135" actId="47"/>
        <pc:sldMkLst>
          <pc:docMk/>
          <pc:sldMk cId="3884707934" sldId="320"/>
        </pc:sldMkLst>
      </pc:sldChg>
      <pc:sldChg chg="add del">
        <pc:chgData name="S, Srilakshmi (Nokia - IN/Bangalore)" userId="fd4ab6c5-c97d-4179-b329-9cbb7f23f590" providerId="ADAL" clId="{D16B2C72-AF8E-4E85-B549-F000819EBED9}" dt="2022-06-16T14:44:03.713" v="136" actId="47"/>
        <pc:sldMkLst>
          <pc:docMk/>
          <pc:sldMk cId="3242826796" sldId="705"/>
        </pc:sldMkLst>
      </pc:sldChg>
      <pc:sldChg chg="add del">
        <pc:chgData name="S, Srilakshmi (Nokia - IN/Bangalore)" userId="fd4ab6c5-c97d-4179-b329-9cbb7f23f590" providerId="ADAL" clId="{D16B2C72-AF8E-4E85-B549-F000819EBED9}" dt="2022-06-16T14:44:04.179" v="137" actId="47"/>
        <pc:sldMkLst>
          <pc:docMk/>
          <pc:sldMk cId="2697070629" sldId="707"/>
        </pc:sldMkLst>
      </pc:sldChg>
      <pc:sldChg chg="addSp delSp modSp new mod">
        <pc:chgData name="S, Srilakshmi (Nokia - IN/Bangalore)" userId="fd4ab6c5-c97d-4179-b329-9cbb7f23f590" providerId="ADAL" clId="{D16B2C72-AF8E-4E85-B549-F000819EBED9}" dt="2022-06-16T15:07:51.037" v="476"/>
        <pc:sldMkLst>
          <pc:docMk/>
          <pc:sldMk cId="2468984275" sldId="708"/>
        </pc:sldMkLst>
        <pc:spChg chg="mod">
          <ac:chgData name="S, Srilakshmi (Nokia - IN/Bangalore)" userId="fd4ab6c5-c97d-4179-b329-9cbb7f23f590" providerId="ADAL" clId="{D16B2C72-AF8E-4E85-B549-F000819EBED9}" dt="2022-06-16T14:42:46.192" v="102" actId="6549"/>
          <ac:spMkLst>
            <pc:docMk/>
            <pc:sldMk cId="2468984275" sldId="708"/>
            <ac:spMk id="3" creationId="{217FB9C9-4520-4DC1-9C33-8BF69DCFF939}"/>
          </ac:spMkLst>
        </pc:spChg>
        <pc:spChg chg="mod">
          <ac:chgData name="S, Srilakshmi (Nokia - IN/Bangalore)" userId="fd4ab6c5-c97d-4179-b329-9cbb7f23f590" providerId="ADAL" clId="{D16B2C72-AF8E-4E85-B549-F000819EBED9}" dt="2022-06-16T15:07:51.037" v="476"/>
          <ac:spMkLst>
            <pc:docMk/>
            <pc:sldMk cId="2468984275" sldId="708"/>
            <ac:spMk id="4" creationId="{2C7D3643-A0BC-42F1-8895-C51D25AB6609}"/>
          </ac:spMkLst>
        </pc:spChg>
        <pc:spChg chg="del mod">
          <ac:chgData name="S, Srilakshmi (Nokia - IN/Bangalore)" userId="fd4ab6c5-c97d-4179-b329-9cbb7f23f590" providerId="ADAL" clId="{D16B2C72-AF8E-4E85-B549-F000819EBED9}" dt="2022-06-16T14:59:10.074" v="231" actId="478"/>
          <ac:spMkLst>
            <pc:docMk/>
            <pc:sldMk cId="2468984275" sldId="708"/>
            <ac:spMk id="5" creationId="{B6D0A1A7-3680-4CE2-BB27-BB624F06389C}"/>
          </ac:spMkLst>
        </pc:spChg>
        <pc:spChg chg="add del mod">
          <ac:chgData name="S, Srilakshmi (Nokia - IN/Bangalore)" userId="fd4ab6c5-c97d-4179-b329-9cbb7f23f590" providerId="ADAL" clId="{D16B2C72-AF8E-4E85-B549-F000819EBED9}" dt="2022-06-16T14:59:18.395" v="232" actId="478"/>
          <ac:spMkLst>
            <pc:docMk/>
            <pc:sldMk cId="2468984275" sldId="708"/>
            <ac:spMk id="6" creationId="{3584FC35-149C-4F03-BF2F-9F714585C2E1}"/>
          </ac:spMkLst>
        </pc:spChg>
      </pc:sldChg>
      <pc:sldChg chg="modSp add del mod ord">
        <pc:chgData name="S, Srilakshmi (Nokia - IN/Bangalore)" userId="fd4ab6c5-c97d-4179-b329-9cbb7f23f590" providerId="ADAL" clId="{D16B2C72-AF8E-4E85-B549-F000819EBED9}" dt="2022-06-16T15:08:08.056" v="479" actId="2696"/>
        <pc:sldMkLst>
          <pc:docMk/>
          <pc:sldMk cId="3344319587" sldId="709"/>
        </pc:sldMkLst>
        <pc:spChg chg="mod">
          <ac:chgData name="S, Srilakshmi (Nokia - IN/Bangalore)" userId="fd4ab6c5-c97d-4179-b329-9cbb7f23f590" providerId="ADAL" clId="{D16B2C72-AF8E-4E85-B549-F000819EBED9}" dt="2022-06-16T14:43:25.668" v="118" actId="6549"/>
          <ac:spMkLst>
            <pc:docMk/>
            <pc:sldMk cId="3344319587" sldId="709"/>
            <ac:spMk id="3" creationId="{217FB9C9-4520-4DC1-9C33-8BF69DCFF939}"/>
          </ac:spMkLst>
        </pc:spChg>
      </pc:sldChg>
      <pc:sldChg chg="new del">
        <pc:chgData name="S, Srilakshmi (Nokia - IN/Bangalore)" userId="fd4ab6c5-c97d-4179-b329-9cbb7f23f590" providerId="ADAL" clId="{D16B2C72-AF8E-4E85-B549-F000819EBED9}" dt="2022-06-16T14:43:57.366" v="130" actId="680"/>
        <pc:sldMkLst>
          <pc:docMk/>
          <pc:sldMk cId="541068589" sldId="710"/>
        </pc:sldMkLst>
      </pc:sldChg>
      <pc:sldChg chg="modSp add del mod">
        <pc:chgData name="S, Srilakshmi (Nokia - IN/Bangalore)" userId="fd4ab6c5-c97d-4179-b329-9cbb7f23f590" providerId="ADAL" clId="{D16B2C72-AF8E-4E85-B549-F000819EBED9}" dt="2022-06-16T15:12:21.158" v="766" actId="47"/>
        <pc:sldMkLst>
          <pc:docMk/>
          <pc:sldMk cId="3759691341" sldId="710"/>
        </pc:sldMkLst>
        <pc:spChg chg="mod">
          <ac:chgData name="S, Srilakshmi (Nokia - IN/Bangalore)" userId="fd4ab6c5-c97d-4179-b329-9cbb7f23f590" providerId="ADAL" clId="{D16B2C72-AF8E-4E85-B549-F000819EBED9}" dt="2022-06-16T14:58:33.273" v="226" actId="20577"/>
          <ac:spMkLst>
            <pc:docMk/>
            <pc:sldMk cId="3759691341" sldId="710"/>
            <ac:spMk id="16" creationId="{75D0BD14-FEAC-4560-98A4-85BCD77087C8}"/>
          </ac:spMkLst>
        </pc:spChg>
      </pc:sldChg>
      <pc:sldChg chg="addSp delSp modSp add mod">
        <pc:chgData name="S, Srilakshmi (Nokia - IN/Bangalore)" userId="fd4ab6c5-c97d-4179-b329-9cbb7f23f590" providerId="ADAL" clId="{D16B2C72-AF8E-4E85-B549-F000819EBED9}" dt="2022-06-17T15:27:21.279" v="1365" actId="20577"/>
        <pc:sldMkLst>
          <pc:docMk/>
          <pc:sldMk cId="1975607967" sldId="711"/>
        </pc:sldMkLst>
        <pc:spChg chg="add mod">
          <ac:chgData name="S, Srilakshmi (Nokia - IN/Bangalore)" userId="fd4ab6c5-c97d-4179-b329-9cbb7f23f590" providerId="ADAL" clId="{D16B2C72-AF8E-4E85-B549-F000819EBED9}" dt="2022-06-17T04:54:48.202" v="1016"/>
          <ac:spMkLst>
            <pc:docMk/>
            <pc:sldMk cId="1975607967" sldId="711"/>
            <ac:spMk id="5" creationId="{A14901C8-708B-4A6D-AB49-8463F4D63B2D}"/>
          </ac:spMkLst>
        </pc:spChg>
        <pc:spChg chg="del">
          <ac:chgData name="S, Srilakshmi (Nokia - IN/Bangalore)" userId="fd4ab6c5-c97d-4179-b329-9cbb7f23f590" providerId="ADAL" clId="{D16B2C72-AF8E-4E85-B549-F000819EBED9}" dt="2022-06-17T04:54:47.913" v="1015" actId="478"/>
          <ac:spMkLst>
            <pc:docMk/>
            <pc:sldMk cId="1975607967" sldId="711"/>
            <ac:spMk id="10" creationId="{47C3EC19-BBF4-43D3-A455-B4371AE40146}"/>
          </ac:spMkLst>
        </pc:spChg>
        <pc:spChg chg="mod">
          <ac:chgData name="S, Srilakshmi (Nokia - IN/Bangalore)" userId="fd4ab6c5-c97d-4179-b329-9cbb7f23f590" providerId="ADAL" clId="{D16B2C72-AF8E-4E85-B549-F000819EBED9}" dt="2022-06-17T15:27:21.279" v="1365" actId="20577"/>
          <ac:spMkLst>
            <pc:docMk/>
            <pc:sldMk cId="1975607967" sldId="711"/>
            <ac:spMk id="16" creationId="{75D0BD14-FEAC-4560-98A4-85BCD77087C8}"/>
          </ac:spMkLst>
        </pc:spChg>
      </pc:sldChg>
      <pc:sldChg chg="addSp delSp modSp add mod">
        <pc:chgData name="S, Srilakshmi (Nokia - IN/Bangalore)" userId="fd4ab6c5-c97d-4179-b329-9cbb7f23f590" providerId="ADAL" clId="{D16B2C72-AF8E-4E85-B549-F000819EBED9}" dt="2022-06-17T16:27:46.754" v="1397" actId="20577"/>
        <pc:sldMkLst>
          <pc:docMk/>
          <pc:sldMk cId="395541919" sldId="712"/>
        </pc:sldMkLst>
        <pc:spChg chg="del">
          <ac:chgData name="S, Srilakshmi (Nokia - IN/Bangalore)" userId="fd4ab6c5-c97d-4179-b329-9cbb7f23f590" providerId="ADAL" clId="{D16B2C72-AF8E-4E85-B549-F000819EBED9}" dt="2022-06-16T14:59:31.932" v="235" actId="478"/>
          <ac:spMkLst>
            <pc:docMk/>
            <pc:sldMk cId="395541919" sldId="712"/>
            <ac:spMk id="4" creationId="{2C7D3643-A0BC-42F1-8895-C51D25AB6609}"/>
          </ac:spMkLst>
        </pc:spChg>
        <pc:spChg chg="mod">
          <ac:chgData name="S, Srilakshmi (Nokia - IN/Bangalore)" userId="fd4ab6c5-c97d-4179-b329-9cbb7f23f590" providerId="ADAL" clId="{D16B2C72-AF8E-4E85-B549-F000819EBED9}" dt="2022-06-17T16:27:46.754" v="1397" actId="20577"/>
          <ac:spMkLst>
            <pc:docMk/>
            <pc:sldMk cId="395541919" sldId="712"/>
            <ac:spMk id="5" creationId="{B6D0A1A7-3680-4CE2-BB27-BB624F06389C}"/>
          </ac:spMkLst>
        </pc:spChg>
        <pc:spChg chg="add del mod">
          <ac:chgData name="S, Srilakshmi (Nokia - IN/Bangalore)" userId="fd4ab6c5-c97d-4179-b329-9cbb7f23f590" providerId="ADAL" clId="{D16B2C72-AF8E-4E85-B549-F000819EBED9}" dt="2022-06-16T14:59:36.970" v="236" actId="478"/>
          <ac:spMkLst>
            <pc:docMk/>
            <pc:sldMk cId="395541919" sldId="712"/>
            <ac:spMk id="6" creationId="{6D22DCBB-735C-433B-94DF-041851CF4247}"/>
          </ac:spMkLst>
        </pc:spChg>
      </pc:sldChg>
      <pc:sldChg chg="modSp add mod">
        <pc:chgData name="S, Srilakshmi (Nokia - IN/Bangalore)" userId="fd4ab6c5-c97d-4179-b329-9cbb7f23f590" providerId="ADAL" clId="{D16B2C72-AF8E-4E85-B549-F000819EBED9}" dt="2022-06-16T15:17:18.555" v="806" actId="313"/>
        <pc:sldMkLst>
          <pc:docMk/>
          <pc:sldMk cId="3903210793" sldId="713"/>
        </pc:sldMkLst>
        <pc:spChg chg="mod">
          <ac:chgData name="S, Srilakshmi (Nokia - IN/Bangalore)" userId="fd4ab6c5-c97d-4179-b329-9cbb7f23f590" providerId="ADAL" clId="{D16B2C72-AF8E-4E85-B549-F000819EBED9}" dt="2022-06-16T15:01:50.828" v="313" actId="20577"/>
          <ac:spMkLst>
            <pc:docMk/>
            <pc:sldMk cId="3903210793" sldId="713"/>
            <ac:spMk id="11" creationId="{1954ED29-3CD9-453C-AB01-FA79C88267F2}"/>
          </ac:spMkLst>
        </pc:spChg>
        <pc:spChg chg="mod">
          <ac:chgData name="S, Srilakshmi (Nokia - IN/Bangalore)" userId="fd4ab6c5-c97d-4179-b329-9cbb7f23f590" providerId="ADAL" clId="{D16B2C72-AF8E-4E85-B549-F000819EBED9}" dt="2022-06-16T15:17:18.555" v="806" actId="313"/>
          <ac:spMkLst>
            <pc:docMk/>
            <pc:sldMk cId="3903210793" sldId="713"/>
            <ac:spMk id="16" creationId="{75D0BD14-FEAC-4560-98A4-85BCD77087C8}"/>
          </ac:spMkLst>
        </pc:spChg>
      </pc:sldChg>
      <pc:sldChg chg="modSp add mod">
        <pc:chgData name="S, Srilakshmi (Nokia - IN/Bangalore)" userId="fd4ab6c5-c97d-4179-b329-9cbb7f23f590" providerId="ADAL" clId="{D16B2C72-AF8E-4E85-B549-F000819EBED9}" dt="2022-06-17T13:35:34.528" v="1040" actId="6549"/>
        <pc:sldMkLst>
          <pc:docMk/>
          <pc:sldMk cId="3523159684" sldId="714"/>
        </pc:sldMkLst>
        <pc:spChg chg="mod">
          <ac:chgData name="S, Srilakshmi (Nokia - IN/Bangalore)" userId="fd4ab6c5-c97d-4179-b329-9cbb7f23f590" providerId="ADAL" clId="{D16B2C72-AF8E-4E85-B549-F000819EBED9}" dt="2022-06-16T15:08:05.374" v="478"/>
          <ac:spMkLst>
            <pc:docMk/>
            <pc:sldMk cId="3523159684" sldId="714"/>
            <ac:spMk id="3" creationId="{217FB9C9-4520-4DC1-9C33-8BF69DCFF939}"/>
          </ac:spMkLst>
        </pc:spChg>
        <pc:spChg chg="mod">
          <ac:chgData name="S, Srilakshmi (Nokia - IN/Bangalore)" userId="fd4ab6c5-c97d-4179-b329-9cbb7f23f590" providerId="ADAL" clId="{D16B2C72-AF8E-4E85-B549-F000819EBED9}" dt="2022-06-17T13:35:34.528" v="1040" actId="6549"/>
          <ac:spMkLst>
            <pc:docMk/>
            <pc:sldMk cId="3523159684" sldId="714"/>
            <ac:spMk id="5" creationId="{B6D0A1A7-3680-4CE2-BB27-BB624F06389C}"/>
          </ac:spMkLst>
        </pc:spChg>
      </pc:sldChg>
      <pc:sldMasterChg chg="modSp mod">
        <pc:chgData name="S, Srilakshmi (Nokia - IN/Bangalore)" userId="fd4ab6c5-c97d-4179-b329-9cbb7f23f590" providerId="ADAL" clId="{D16B2C72-AF8E-4E85-B549-F000819EBED9}" dt="2022-06-16T14:37:14.688" v="4" actId="947"/>
        <pc:sldMasterMkLst>
          <pc:docMk/>
          <pc:sldMasterMk cId="0" sldId="2147483729"/>
        </pc:sldMasterMkLst>
        <pc:spChg chg="mod">
          <ac:chgData name="S, Srilakshmi (Nokia - IN/Bangalore)" userId="fd4ab6c5-c97d-4179-b329-9cbb7f23f590" providerId="ADAL" clId="{D16B2C72-AF8E-4E85-B549-F000819EBED9}" dt="2022-06-16T14:37:14.688" v="4" actId="947"/>
          <ac:spMkLst>
            <pc:docMk/>
            <pc:sldMasterMk cId="0" sldId="2147483729"/>
            <ac:spMk id="14"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6/17/2022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6/17/2022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6_Two Column Text Layout">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F384717-39C3-4AC7-9EA1-C3EA1A638B65}"/>
              </a:ext>
            </a:extLst>
          </p:cNvPr>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dirty="0"/>
              <a:t>Click to edit secondary headline</a:t>
            </a:r>
          </a:p>
        </p:txBody>
      </p:sp>
      <p:sp>
        <p:nvSpPr>
          <p:cNvPr id="3" name="Text Placeholder 42">
            <a:extLst>
              <a:ext uri="{FF2B5EF4-FFF2-40B4-BE49-F238E27FC236}">
                <a16:creationId xmlns:a16="http://schemas.microsoft.com/office/drawing/2014/main" id="{6D6C4B20-F952-4A3C-AB73-2A06B8C3F696}"/>
              </a:ext>
            </a:extLst>
          </p:cNvPr>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Arial" panose="020B0604020202020204" pitchFamily="34" charset="0"/>
              </a:defRPr>
            </a:lvl1pPr>
          </a:lstStyle>
          <a:p>
            <a:pPr lvl="0"/>
            <a:r>
              <a:rPr lang="en-US" noProof="0" dirty="0"/>
              <a:t>Click to edit headline</a:t>
            </a:r>
          </a:p>
        </p:txBody>
      </p:sp>
      <p:sp>
        <p:nvSpPr>
          <p:cNvPr id="6" name="Text Placeholder 3">
            <a:extLst>
              <a:ext uri="{FF2B5EF4-FFF2-40B4-BE49-F238E27FC236}">
                <a16:creationId xmlns:a16="http://schemas.microsoft.com/office/drawing/2014/main" id="{D48EFACD-CEB2-4692-815C-86D19FBB4A40}"/>
              </a:ext>
            </a:extLst>
          </p:cNvPr>
          <p:cNvSpPr>
            <a:spLocks noGrp="1"/>
          </p:cNvSpPr>
          <p:nvPr>
            <p:ph type="body" sz="quarter" idx="12"/>
          </p:nvPr>
        </p:nvSpPr>
        <p:spPr>
          <a:xfrm>
            <a:off x="5568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Text Placeholder 3">
            <a:extLst>
              <a:ext uri="{FF2B5EF4-FFF2-40B4-BE49-F238E27FC236}">
                <a16:creationId xmlns:a16="http://schemas.microsoft.com/office/drawing/2014/main" id="{3CBCB907-9E7B-4CB2-B9DE-4FC3076D2A87}"/>
              </a:ext>
            </a:extLst>
          </p:cNvPr>
          <p:cNvSpPr>
            <a:spLocks noGrp="1"/>
          </p:cNvSpPr>
          <p:nvPr>
            <p:ph type="body" sz="quarter" idx="13"/>
          </p:nvPr>
        </p:nvSpPr>
        <p:spPr>
          <a:xfrm>
            <a:off x="62880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843057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IN" sz="1100" b="1" spc="220" baseline="0" dirty="0">
                <a:ea typeface="+mn-ea"/>
                <a:cs typeface="Arial" panose="020B0604020202020204" pitchFamily="34" charset="0"/>
              </a:rPr>
              <a:t>Discussion to Add </a:t>
            </a:r>
            <a:r>
              <a:rPr lang="en-IN" sz="1100" b="1" spc="220" baseline="0" dirty="0" err="1">
                <a:ea typeface="+mn-ea"/>
                <a:cs typeface="Arial" panose="020B0604020202020204" pitchFamily="34" charset="0"/>
              </a:rPr>
              <a:t>StateManagementEntity</a:t>
            </a:r>
            <a:r>
              <a:rPr lang="en-IN" sz="1100" b="1" spc="220" baseline="0" dirty="0">
                <a:ea typeface="+mn-ea"/>
                <a:cs typeface="Arial" panose="020B0604020202020204" pitchFamily="34" charset="0"/>
              </a:rPr>
              <a:t> support for 5G</a:t>
            </a:r>
            <a:endParaRPr lang="en-GB" sz="1067" b="1" spc="220" baseline="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1"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322739"/>
            <a:ext cx="9239038" cy="1966143"/>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3600" dirty="0"/>
              <a:t> </a:t>
            </a:r>
            <a:r>
              <a:rPr lang="en-GB" altLang="zh-CN" sz="3600" b="1" dirty="0"/>
              <a:t>Discussion paper </a:t>
            </a:r>
            <a:r>
              <a:rPr lang="en-IN" altLang="zh-CN" sz="3600" b="1" dirty="0"/>
              <a:t>to Add </a:t>
            </a:r>
            <a:r>
              <a:rPr lang="en-IN" altLang="zh-CN" sz="3600" b="1" dirty="0" err="1"/>
              <a:t>StateManagementEntity</a:t>
            </a:r>
            <a:r>
              <a:rPr lang="en-IN" altLang="zh-CN" sz="3600" b="1" dirty="0"/>
              <a:t> support for 5G</a:t>
            </a:r>
            <a:br>
              <a:rPr lang="en-IN" altLang="zh-CN" sz="3600" b="1" dirty="0"/>
            </a:br>
            <a:r>
              <a:rPr lang="en-US" sz="3200" dirty="0">
                <a:solidFill>
                  <a:srgbClr val="0563C1"/>
                </a:solidFill>
                <a:ea typeface="等线" panose="02010600030101010101" pitchFamily="2" charset="-122"/>
              </a:rPr>
              <a:t>S5-224298</a:t>
            </a:r>
            <a:br>
              <a:rPr lang="en-US" sz="3200" dirty="0">
                <a:solidFill>
                  <a:srgbClr val="0563C1"/>
                </a:solidFill>
                <a:ea typeface="等线" panose="02010600030101010101" pitchFamily="2" charset="-122"/>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67459"/>
            <a:ext cx="8534400" cy="475059"/>
          </a:xfrm>
        </p:spPr>
        <p:txBody>
          <a:bodyPr/>
          <a:lstStyle/>
          <a:p>
            <a:pPr>
              <a:lnSpc>
                <a:spcPct val="80000"/>
              </a:lnSpc>
            </a:pPr>
            <a:r>
              <a:rPr lang="en-US" altLang="en-US" sz="2667" dirty="0">
                <a:latin typeface="Arial" panose="020B0604020202020204" pitchFamily="34" charset="0"/>
              </a:rPr>
              <a:t>Nokia, Nokia Shanghai Bell</a:t>
            </a: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1954ED29-3CD9-453C-AB01-FA79C88267F2}"/>
              </a:ext>
            </a:extLst>
          </p:cNvPr>
          <p:cNvSpPr>
            <a:spLocks noGrp="1"/>
          </p:cNvSpPr>
          <p:nvPr>
            <p:ph type="body" sz="quarter" idx="1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r>
              <a:rPr lang="en-GB" sz="3200" dirty="0">
                <a:solidFill>
                  <a:srgbClr val="FF0000"/>
                </a:solidFill>
                <a:latin typeface="+mj-lt"/>
                <a:ea typeface="+mj-ea"/>
                <a:cs typeface="+mj-cs"/>
              </a:rPr>
              <a:t>Rationale</a:t>
            </a:r>
          </a:p>
        </p:txBody>
      </p:sp>
      <p:sp>
        <p:nvSpPr>
          <p:cNvPr id="16" name="Text Placeholder 3">
            <a:extLst>
              <a:ext uri="{FF2B5EF4-FFF2-40B4-BE49-F238E27FC236}">
                <a16:creationId xmlns:a16="http://schemas.microsoft.com/office/drawing/2014/main" id="{75D0BD14-FEAC-4560-98A4-85BCD77087C8}"/>
              </a:ext>
            </a:extLst>
          </p:cNvPr>
          <p:cNvSpPr txBox="1">
            <a:spLocks/>
          </p:cNvSpPr>
          <p:nvPr/>
        </p:nvSpPr>
        <p:spPr>
          <a:xfrm>
            <a:off x="556799" y="1437600"/>
            <a:ext cx="11078399" cy="4747200"/>
          </a:xfrm>
          <a:prstGeom prst="rect">
            <a:avLst/>
          </a:prstGeom>
        </p:spPr>
        <p:txBody>
          <a:bodyPr lIns="0" tIns="0" rIns="0" bIns="0">
            <a:normAutofit/>
          </a:bodyPr>
          <a:lstStyle>
            <a:lvl1pPr marL="0" indent="0" algn="l" defTabSz="6858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Arial" panose="020B0604020202020204" pitchFamily="34" charset="0"/>
                <a:ea typeface="+mn-ea"/>
                <a:cs typeface="+mn-cs"/>
              </a:defRPr>
            </a:lvl1pPr>
            <a:lvl2pPr marL="230400" indent="0" algn="l" defTabSz="685800" rtl="0" eaLnBrk="1" latinLnBrk="0" hangingPunct="1">
              <a:lnSpc>
                <a:spcPct val="90000"/>
              </a:lnSpc>
              <a:spcBef>
                <a:spcPts val="0"/>
              </a:spcBef>
              <a:spcAft>
                <a:spcPts val="600"/>
              </a:spcAft>
              <a:buFont typeface="Arial" panose="020B0604020202020204" pitchFamily="34" charset="0"/>
              <a:buNone/>
              <a:defRPr sz="1400" kern="1200">
                <a:solidFill>
                  <a:schemeClr val="tx2"/>
                </a:solidFill>
                <a:latin typeface="Arial" panose="020B0604020202020204" pitchFamily="34" charset="0"/>
                <a:ea typeface="+mn-ea"/>
                <a:cs typeface="+mn-cs"/>
              </a:defRPr>
            </a:lvl2pPr>
            <a:lvl3pPr marL="462600" indent="0" algn="l" defTabSz="685800" rtl="0" eaLnBrk="1" latinLnBrk="0" hangingPunct="1">
              <a:lnSpc>
                <a:spcPct val="90000"/>
              </a:lnSpc>
              <a:spcBef>
                <a:spcPts val="0"/>
              </a:spcBef>
              <a:spcAft>
                <a:spcPts val="600"/>
              </a:spcAft>
              <a:buFont typeface="Arial" panose="020B0604020202020204" pitchFamily="34" charset="0"/>
              <a:buNone/>
              <a:defRPr sz="1200" kern="1200">
                <a:solidFill>
                  <a:schemeClr val="tx2"/>
                </a:solidFill>
                <a:latin typeface="Arial" panose="020B0604020202020204" pitchFamily="34" charset="0"/>
                <a:ea typeface="+mn-ea"/>
                <a:cs typeface="+mn-cs"/>
              </a:defRPr>
            </a:lvl3pPr>
            <a:lvl4pPr marL="693000" indent="0" algn="l" defTabSz="685800" rtl="0" eaLnBrk="1" latinLnBrk="0" hangingPunct="1">
              <a:lnSpc>
                <a:spcPct val="90000"/>
              </a:lnSpc>
              <a:spcBef>
                <a:spcPts val="0"/>
              </a:spcBef>
              <a:spcAft>
                <a:spcPts val="600"/>
              </a:spcAft>
              <a:buFont typeface="Arial" panose="020B0604020202020204" pitchFamily="34" charset="0"/>
              <a:buNone/>
              <a:defRPr sz="1000" kern="1200">
                <a:solidFill>
                  <a:schemeClr val="tx2"/>
                </a:solidFill>
                <a:latin typeface="Arial" panose="020B0604020202020204" pitchFamily="34" charset="0"/>
                <a:ea typeface="+mn-ea"/>
                <a:cs typeface="+mn-cs"/>
              </a:defRPr>
            </a:lvl4pPr>
            <a:lvl5pPr marL="923400" indent="0" algn="l" defTabSz="685800" rtl="0" eaLnBrk="1" latinLnBrk="0" hangingPunct="1">
              <a:lnSpc>
                <a:spcPct val="90000"/>
              </a:lnSpc>
              <a:spcBef>
                <a:spcPts val="0"/>
              </a:spcBef>
              <a:spcAft>
                <a:spcPts val="600"/>
              </a:spcAft>
              <a:buFont typeface="Arial" panose="020B0604020202020204" pitchFamily="34" charset="0"/>
              <a:buNone/>
              <a:defRPr sz="800" kern="1200">
                <a:solidFill>
                  <a:schemeClr val="tx2"/>
                </a:solidFill>
                <a:latin typeface="Arial" panose="020B0604020202020204" pitchFamily="34" charset="0"/>
                <a:ea typeface="+mn-ea"/>
                <a:cs typeface="+mn-cs"/>
              </a:defRPr>
            </a:lvl5pPr>
            <a:lvl6pPr marL="1382400" indent="-228600" algn="l" defTabSz="685800" rtl="0" eaLnBrk="1" latinLnBrk="0" hangingPunct="1">
              <a:lnSpc>
                <a:spcPct val="90000"/>
              </a:lnSpc>
              <a:spcBef>
                <a:spcPts val="0"/>
              </a:spcBef>
              <a:spcAft>
                <a:spcPts val="600"/>
              </a:spcAft>
              <a:buFont typeface="Nokia Pure Text" panose="020B0503020202020204" pitchFamily="34" charset="0"/>
              <a:buChar char="‒"/>
              <a:defRPr sz="800" kern="1200" baseline="0">
                <a:solidFill>
                  <a:schemeClr val="tx2"/>
                </a:solidFill>
                <a:latin typeface="+mn-lt"/>
                <a:ea typeface="+mn-ea"/>
                <a:cs typeface="+mn-cs"/>
              </a:defRPr>
            </a:lvl6pPr>
            <a:lvl7pPr marL="1612800" indent="-171450" algn="l" defTabSz="685800" rtl="0" eaLnBrk="1" latinLnBrk="0" hangingPunct="1">
              <a:lnSpc>
                <a:spcPct val="90000"/>
              </a:lnSpc>
              <a:spcBef>
                <a:spcPts val="0"/>
              </a:spcBef>
              <a:spcAft>
                <a:spcPts val="600"/>
              </a:spcAft>
              <a:buFont typeface="Arial" panose="020B0604020202020204" pitchFamily="34" charset="0"/>
              <a:buChar char="•"/>
              <a:defRPr sz="700" kern="1200">
                <a:solidFill>
                  <a:schemeClr val="tx2"/>
                </a:solidFill>
                <a:latin typeface="+mn-lt"/>
                <a:ea typeface="+mn-ea"/>
                <a:cs typeface="+mn-cs"/>
              </a:defRPr>
            </a:lvl7pPr>
            <a:lvl8pPr marL="1843200" indent="-171450" algn="l" defTabSz="685800" rtl="0" eaLnBrk="1" latinLnBrk="0" hangingPunct="1">
              <a:lnSpc>
                <a:spcPct val="90000"/>
              </a:lnSpc>
              <a:spcBef>
                <a:spcPts val="0"/>
              </a:spcBef>
              <a:spcAft>
                <a:spcPts val="600"/>
              </a:spcAft>
              <a:buFont typeface="Arial" panose="020B0604020202020204" pitchFamily="34" charset="0"/>
              <a:buChar char="•"/>
              <a:defRPr sz="600" kern="1200">
                <a:solidFill>
                  <a:schemeClr val="tx2"/>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State Management Data defined in TS 28.625 and ITU T Recommendation X.731 and ITU T Recommendation X.733 are very useful tools to exchange the state of IOCs between Consumer and Producer</a:t>
            </a:r>
          </a:p>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In TS 28.624, State Management Data Definition IRP is defined to specify and to standardise the generic attributes for modelling and managing the resources of 3G networks at the </a:t>
            </a:r>
            <a:r>
              <a:rPr lang="en-IN" sz="2200" spc="30" dirty="0" err="1">
                <a:solidFill>
                  <a:schemeClr val="tx1"/>
                </a:solidFill>
                <a:latin typeface="+mn-lt"/>
              </a:rPr>
              <a:t>Itf</a:t>
            </a:r>
            <a:r>
              <a:rPr lang="en-IN" sz="2200" spc="30" dirty="0">
                <a:solidFill>
                  <a:schemeClr val="tx1"/>
                </a:solidFill>
                <a:latin typeface="+mn-lt"/>
              </a:rPr>
              <a:t> N.</a:t>
            </a:r>
          </a:p>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TS 28.625 document specifies </a:t>
            </a:r>
            <a:r>
              <a:rPr lang="en-IN" sz="2200" spc="30" dirty="0" err="1">
                <a:solidFill>
                  <a:schemeClr val="tx1"/>
                </a:solidFill>
                <a:latin typeface="+mn-lt"/>
              </a:rPr>
              <a:t>StateManagementEntity</a:t>
            </a:r>
            <a:r>
              <a:rPr lang="en-IN" sz="2200" spc="30" dirty="0">
                <a:solidFill>
                  <a:schemeClr val="tx1"/>
                </a:solidFill>
                <a:latin typeface="+mn-lt"/>
              </a:rPr>
              <a:t> as an Archetype, that may represent any IOC defined in the Network Resource Models, e.g. Generic Network Resource Model, Core Network Resource Model, UTRAN Network Resource Model or GERAN Network Resource Model. This Archetype consists of attributes defined in ITU T Recommendation X.731 and ITU T Recommendation X.733, and the attributes defined for this Archetype can be imported and used in any IOC of the Network Resource Models, where such attributes are needed. </a:t>
            </a:r>
          </a:p>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TS 28.626 defines the 3GPP State Management Data Definition IRP Solution Set definitions for IRP CORBA, IRP XML and IRP JSON. </a:t>
            </a:r>
          </a:p>
        </p:txBody>
      </p:sp>
      <p:sp>
        <p:nvSpPr>
          <p:cNvPr id="5" name="Text Placeholder 1">
            <a:extLst>
              <a:ext uri="{FF2B5EF4-FFF2-40B4-BE49-F238E27FC236}">
                <a16:creationId xmlns:a16="http://schemas.microsoft.com/office/drawing/2014/main" id="{985F6558-47AF-4F16-9CA4-10E79EB819C5}"/>
              </a:ext>
            </a:extLst>
          </p:cNvPr>
          <p:cNvSpPr>
            <a:spLocks noGrp="1"/>
          </p:cNvSpPr>
          <p:nvPr>
            <p:ph type="body" sz="quarter" idx="10"/>
          </p:nvPr>
        </p:nvSpPr>
        <p:spPr>
          <a:xfrm>
            <a:off x="556800" y="787200"/>
            <a:ext cx="11078400" cy="412800"/>
          </a:xfrm>
        </p:spPr>
        <p:txBody>
          <a:bodyPr/>
          <a:lstStyle/>
          <a:p>
            <a:endParaRPr lang="en-IN" dirty="0"/>
          </a:p>
        </p:txBody>
      </p:sp>
    </p:spTree>
    <p:extLst>
      <p:ext uri="{BB962C8B-B14F-4D97-AF65-F5344CB8AC3E}">
        <p14:creationId xmlns:p14="http://schemas.microsoft.com/office/powerpoint/2010/main" val="36045373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1954ED29-3CD9-453C-AB01-FA79C88267F2}"/>
              </a:ext>
            </a:extLst>
          </p:cNvPr>
          <p:cNvSpPr>
            <a:spLocks noGrp="1"/>
          </p:cNvSpPr>
          <p:nvPr>
            <p:ph type="body" sz="quarter" idx="1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r>
              <a:rPr lang="en-GB" sz="3200" dirty="0">
                <a:solidFill>
                  <a:srgbClr val="FF0000"/>
                </a:solidFill>
                <a:latin typeface="+mj-lt"/>
                <a:ea typeface="+mj-ea"/>
                <a:cs typeface="+mj-cs"/>
              </a:rPr>
              <a:t>Rationale</a:t>
            </a:r>
          </a:p>
        </p:txBody>
      </p:sp>
      <p:sp>
        <p:nvSpPr>
          <p:cNvPr id="16" name="Text Placeholder 3">
            <a:extLst>
              <a:ext uri="{FF2B5EF4-FFF2-40B4-BE49-F238E27FC236}">
                <a16:creationId xmlns:a16="http://schemas.microsoft.com/office/drawing/2014/main" id="{75D0BD14-FEAC-4560-98A4-85BCD77087C8}"/>
              </a:ext>
            </a:extLst>
          </p:cNvPr>
          <p:cNvSpPr txBox="1">
            <a:spLocks/>
          </p:cNvSpPr>
          <p:nvPr/>
        </p:nvSpPr>
        <p:spPr>
          <a:xfrm>
            <a:off x="556799" y="1437600"/>
            <a:ext cx="11078399" cy="4747200"/>
          </a:xfrm>
          <a:prstGeom prst="rect">
            <a:avLst/>
          </a:prstGeom>
        </p:spPr>
        <p:txBody>
          <a:bodyPr lIns="0" tIns="0" rIns="0" bIns="0">
            <a:normAutofit/>
          </a:bodyPr>
          <a:lstStyle>
            <a:lvl1pPr marL="0" indent="0" algn="l" defTabSz="6858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Arial" panose="020B0604020202020204" pitchFamily="34" charset="0"/>
                <a:ea typeface="+mn-ea"/>
                <a:cs typeface="+mn-cs"/>
              </a:defRPr>
            </a:lvl1pPr>
            <a:lvl2pPr marL="230400" indent="0" algn="l" defTabSz="685800" rtl="0" eaLnBrk="1" latinLnBrk="0" hangingPunct="1">
              <a:lnSpc>
                <a:spcPct val="90000"/>
              </a:lnSpc>
              <a:spcBef>
                <a:spcPts val="0"/>
              </a:spcBef>
              <a:spcAft>
                <a:spcPts val="600"/>
              </a:spcAft>
              <a:buFont typeface="Arial" panose="020B0604020202020204" pitchFamily="34" charset="0"/>
              <a:buNone/>
              <a:defRPr sz="1400" kern="1200">
                <a:solidFill>
                  <a:schemeClr val="tx2"/>
                </a:solidFill>
                <a:latin typeface="Arial" panose="020B0604020202020204" pitchFamily="34" charset="0"/>
                <a:ea typeface="+mn-ea"/>
                <a:cs typeface="+mn-cs"/>
              </a:defRPr>
            </a:lvl2pPr>
            <a:lvl3pPr marL="462600" indent="0" algn="l" defTabSz="685800" rtl="0" eaLnBrk="1" latinLnBrk="0" hangingPunct="1">
              <a:lnSpc>
                <a:spcPct val="90000"/>
              </a:lnSpc>
              <a:spcBef>
                <a:spcPts val="0"/>
              </a:spcBef>
              <a:spcAft>
                <a:spcPts val="600"/>
              </a:spcAft>
              <a:buFont typeface="Arial" panose="020B0604020202020204" pitchFamily="34" charset="0"/>
              <a:buNone/>
              <a:defRPr sz="1200" kern="1200">
                <a:solidFill>
                  <a:schemeClr val="tx2"/>
                </a:solidFill>
                <a:latin typeface="Arial" panose="020B0604020202020204" pitchFamily="34" charset="0"/>
                <a:ea typeface="+mn-ea"/>
                <a:cs typeface="+mn-cs"/>
              </a:defRPr>
            </a:lvl3pPr>
            <a:lvl4pPr marL="693000" indent="0" algn="l" defTabSz="685800" rtl="0" eaLnBrk="1" latinLnBrk="0" hangingPunct="1">
              <a:lnSpc>
                <a:spcPct val="90000"/>
              </a:lnSpc>
              <a:spcBef>
                <a:spcPts val="0"/>
              </a:spcBef>
              <a:spcAft>
                <a:spcPts val="600"/>
              </a:spcAft>
              <a:buFont typeface="Arial" panose="020B0604020202020204" pitchFamily="34" charset="0"/>
              <a:buNone/>
              <a:defRPr sz="1000" kern="1200">
                <a:solidFill>
                  <a:schemeClr val="tx2"/>
                </a:solidFill>
                <a:latin typeface="Arial" panose="020B0604020202020204" pitchFamily="34" charset="0"/>
                <a:ea typeface="+mn-ea"/>
                <a:cs typeface="+mn-cs"/>
              </a:defRPr>
            </a:lvl4pPr>
            <a:lvl5pPr marL="923400" indent="0" algn="l" defTabSz="685800" rtl="0" eaLnBrk="1" latinLnBrk="0" hangingPunct="1">
              <a:lnSpc>
                <a:spcPct val="90000"/>
              </a:lnSpc>
              <a:spcBef>
                <a:spcPts val="0"/>
              </a:spcBef>
              <a:spcAft>
                <a:spcPts val="600"/>
              </a:spcAft>
              <a:buFont typeface="Arial" panose="020B0604020202020204" pitchFamily="34" charset="0"/>
              <a:buNone/>
              <a:defRPr sz="800" kern="1200">
                <a:solidFill>
                  <a:schemeClr val="tx2"/>
                </a:solidFill>
                <a:latin typeface="Arial" panose="020B0604020202020204" pitchFamily="34" charset="0"/>
                <a:ea typeface="+mn-ea"/>
                <a:cs typeface="+mn-cs"/>
              </a:defRPr>
            </a:lvl5pPr>
            <a:lvl6pPr marL="1382400" indent="-228600" algn="l" defTabSz="685800" rtl="0" eaLnBrk="1" latinLnBrk="0" hangingPunct="1">
              <a:lnSpc>
                <a:spcPct val="90000"/>
              </a:lnSpc>
              <a:spcBef>
                <a:spcPts val="0"/>
              </a:spcBef>
              <a:spcAft>
                <a:spcPts val="600"/>
              </a:spcAft>
              <a:buFont typeface="Nokia Pure Text" panose="020B0503020202020204" pitchFamily="34" charset="0"/>
              <a:buChar char="‒"/>
              <a:defRPr sz="800" kern="1200" baseline="0">
                <a:solidFill>
                  <a:schemeClr val="tx2"/>
                </a:solidFill>
                <a:latin typeface="+mn-lt"/>
                <a:ea typeface="+mn-ea"/>
                <a:cs typeface="+mn-cs"/>
              </a:defRPr>
            </a:lvl6pPr>
            <a:lvl7pPr marL="1612800" indent="-171450" algn="l" defTabSz="685800" rtl="0" eaLnBrk="1" latinLnBrk="0" hangingPunct="1">
              <a:lnSpc>
                <a:spcPct val="90000"/>
              </a:lnSpc>
              <a:spcBef>
                <a:spcPts val="0"/>
              </a:spcBef>
              <a:spcAft>
                <a:spcPts val="600"/>
              </a:spcAft>
              <a:buFont typeface="Arial" panose="020B0604020202020204" pitchFamily="34" charset="0"/>
              <a:buChar char="•"/>
              <a:defRPr sz="700" kern="1200">
                <a:solidFill>
                  <a:schemeClr val="tx2"/>
                </a:solidFill>
                <a:latin typeface="+mn-lt"/>
                <a:ea typeface="+mn-ea"/>
                <a:cs typeface="+mn-cs"/>
              </a:defRPr>
            </a:lvl7pPr>
            <a:lvl8pPr marL="1843200" indent="-171450" algn="l" defTabSz="685800" rtl="0" eaLnBrk="1" latinLnBrk="0" hangingPunct="1">
              <a:lnSpc>
                <a:spcPct val="90000"/>
              </a:lnSpc>
              <a:spcBef>
                <a:spcPts val="0"/>
              </a:spcBef>
              <a:spcAft>
                <a:spcPts val="600"/>
              </a:spcAft>
              <a:buFont typeface="Arial" panose="020B0604020202020204" pitchFamily="34" charset="0"/>
              <a:buChar char="•"/>
              <a:defRPr sz="600" kern="1200">
                <a:solidFill>
                  <a:schemeClr val="tx2"/>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TS 28.622 document specifies the Generic network resource information that can be communicated between an </a:t>
            </a:r>
            <a:r>
              <a:rPr lang="en-IN" sz="2200" spc="30" dirty="0" err="1">
                <a:solidFill>
                  <a:schemeClr val="tx1"/>
                </a:solidFill>
                <a:latin typeface="+mn-lt"/>
              </a:rPr>
              <a:t>MnS</a:t>
            </a:r>
            <a:r>
              <a:rPr lang="en-IN" sz="2200" spc="30" dirty="0">
                <a:solidFill>
                  <a:schemeClr val="tx1"/>
                </a:solidFill>
                <a:latin typeface="+mn-lt"/>
              </a:rPr>
              <a:t> producer and </a:t>
            </a:r>
            <a:r>
              <a:rPr lang="en-IN" sz="2200" spc="30" dirty="0" err="1">
                <a:solidFill>
                  <a:schemeClr val="tx1"/>
                </a:solidFill>
                <a:latin typeface="+mn-lt"/>
              </a:rPr>
              <a:t>MnS</a:t>
            </a:r>
            <a:r>
              <a:rPr lang="en-IN" sz="2200" spc="30" dirty="0">
                <a:solidFill>
                  <a:schemeClr val="tx1"/>
                </a:solidFill>
                <a:latin typeface="+mn-lt"/>
              </a:rPr>
              <a:t> consumer in deployment scenarios using the Service Based Management Architecture (SBMA). </a:t>
            </a:r>
          </a:p>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TS 28.541 document specifies the Information Model and Solution Set for the Network Resource Model (NRM) definitions of NR, NG-RAN, 5G Core Network (5GC) and network slice. </a:t>
            </a:r>
          </a:p>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ITU-T </a:t>
            </a:r>
            <a:r>
              <a:rPr lang="en-US" sz="2200" dirty="0">
                <a:solidFill>
                  <a:schemeClr val="tx1"/>
                </a:solidFill>
                <a:latin typeface="+mn-lt"/>
              </a:rPr>
              <a:t>Recommendation </a:t>
            </a:r>
            <a:r>
              <a:rPr lang="en-IN" sz="2200" spc="30" dirty="0">
                <a:solidFill>
                  <a:schemeClr val="tx1"/>
                </a:solidFill>
                <a:latin typeface="+mn-lt"/>
              </a:rPr>
              <a:t>X.731 Amendment 2 (01/2001): Amendment to support lifecycle state, has introduced a new state “lifecycle state”. </a:t>
            </a:r>
          </a:p>
          <a:p>
            <a:pPr marL="609585" lvl="1" indent="-609585" defTabSz="914377" eaLnBrk="0" hangingPunct="0">
              <a:lnSpc>
                <a:spcPct val="80000"/>
              </a:lnSpc>
              <a:spcBef>
                <a:spcPct val="20000"/>
              </a:spcBef>
              <a:spcAft>
                <a:spcPct val="0"/>
              </a:spcAft>
              <a:buClr>
                <a:srgbClr val="C00000"/>
              </a:buClr>
              <a:buBlip>
                <a:blip r:embed="rId2"/>
              </a:buBlip>
              <a:defRPr/>
            </a:pPr>
            <a:r>
              <a:rPr lang="en-IN" sz="2200" spc="30" dirty="0">
                <a:solidFill>
                  <a:schemeClr val="tx1"/>
                </a:solidFill>
                <a:latin typeface="+mn-lt"/>
              </a:rPr>
              <a:t>State Management Data is useful for many scenarios where the Producer and Consumer are able to exchange and control the states of an MOI, and example of the same being asynchronous mode </a:t>
            </a:r>
            <a:r>
              <a:rPr lang="en-IN" sz="2200" spc="30">
                <a:solidFill>
                  <a:schemeClr val="tx1"/>
                </a:solidFill>
                <a:latin typeface="+mn-lt"/>
              </a:rPr>
              <a:t>of provisioning operations.</a:t>
            </a:r>
            <a:endParaRPr lang="en-IN" sz="2200" spc="30" dirty="0">
              <a:solidFill>
                <a:schemeClr val="tx1"/>
              </a:solidFill>
              <a:latin typeface="+mn-lt"/>
            </a:endParaRPr>
          </a:p>
          <a:p>
            <a:pPr marL="609585" lvl="1" indent="-609585" defTabSz="914377" eaLnBrk="0" hangingPunct="0">
              <a:lnSpc>
                <a:spcPct val="80000"/>
              </a:lnSpc>
              <a:spcBef>
                <a:spcPct val="20000"/>
              </a:spcBef>
              <a:spcAft>
                <a:spcPct val="0"/>
              </a:spcAft>
              <a:buClr>
                <a:srgbClr val="C00000"/>
              </a:buClr>
              <a:buBlip>
                <a:blip r:embed="rId2"/>
              </a:buBlip>
              <a:defRPr/>
            </a:pPr>
            <a:endParaRPr lang="en-IN" sz="2200" spc="30" dirty="0">
              <a:solidFill>
                <a:schemeClr val="tx1"/>
              </a:solidFill>
              <a:latin typeface="+mn-lt"/>
            </a:endParaRPr>
          </a:p>
        </p:txBody>
      </p:sp>
      <p:sp>
        <p:nvSpPr>
          <p:cNvPr id="5" name="Text Placeholder 1">
            <a:extLst>
              <a:ext uri="{FF2B5EF4-FFF2-40B4-BE49-F238E27FC236}">
                <a16:creationId xmlns:a16="http://schemas.microsoft.com/office/drawing/2014/main" id="{A14901C8-708B-4A6D-AB49-8463F4D63B2D}"/>
              </a:ext>
            </a:extLst>
          </p:cNvPr>
          <p:cNvSpPr>
            <a:spLocks noGrp="1"/>
          </p:cNvSpPr>
          <p:nvPr>
            <p:ph type="body" sz="quarter" idx="10"/>
          </p:nvPr>
        </p:nvSpPr>
        <p:spPr>
          <a:xfrm>
            <a:off x="556800" y="787200"/>
            <a:ext cx="11078400" cy="412800"/>
          </a:xfrm>
        </p:spPr>
        <p:txBody>
          <a:bodyPr/>
          <a:lstStyle/>
          <a:p>
            <a:endParaRPr lang="en-IN" dirty="0"/>
          </a:p>
        </p:txBody>
      </p:sp>
    </p:spTree>
    <p:extLst>
      <p:ext uri="{BB962C8B-B14F-4D97-AF65-F5344CB8AC3E}">
        <p14:creationId xmlns:p14="http://schemas.microsoft.com/office/powerpoint/2010/main" val="1975607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A073DAF-338B-4A61-8310-6FDA606F164F}"/>
              </a:ext>
            </a:extLst>
          </p:cNvPr>
          <p:cNvSpPr>
            <a:spLocks noGrp="1"/>
          </p:cNvSpPr>
          <p:nvPr>
            <p:ph type="body" sz="quarter" idx="10"/>
          </p:nvPr>
        </p:nvSpPr>
        <p:spPr/>
        <p:txBody>
          <a:bodyPr/>
          <a:lstStyle/>
          <a:p>
            <a:endParaRPr lang="en-IN"/>
          </a:p>
        </p:txBody>
      </p:sp>
      <p:sp>
        <p:nvSpPr>
          <p:cNvPr id="3" name="Text Placeholder 2">
            <a:extLst>
              <a:ext uri="{FF2B5EF4-FFF2-40B4-BE49-F238E27FC236}">
                <a16:creationId xmlns:a16="http://schemas.microsoft.com/office/drawing/2014/main" id="{217FB9C9-4520-4DC1-9C33-8BF69DCFF939}"/>
              </a:ext>
            </a:extLst>
          </p:cNvPr>
          <p:cNvSpPr>
            <a:spLocks noGrp="1"/>
          </p:cNvSpPr>
          <p:nvPr>
            <p:ph type="body" sz="quarter" idx="11"/>
          </p:nvPr>
        </p:nvSpPr>
        <p:spPr/>
        <p:txBody>
          <a:bodyPr/>
          <a:lstStyle/>
          <a:p>
            <a:r>
              <a:rPr lang="en-GB" sz="2800" dirty="0">
                <a:solidFill>
                  <a:srgbClr val="FF0000"/>
                </a:solidFill>
                <a:latin typeface="+mj-lt"/>
                <a:ea typeface="+mj-ea"/>
                <a:cs typeface="+mj-cs"/>
              </a:rPr>
              <a:t>Observations</a:t>
            </a:r>
            <a:endParaRPr lang="en-IN" dirty="0"/>
          </a:p>
        </p:txBody>
      </p:sp>
      <p:sp>
        <p:nvSpPr>
          <p:cNvPr id="4" name="Text Placeholder 3">
            <a:extLst>
              <a:ext uri="{FF2B5EF4-FFF2-40B4-BE49-F238E27FC236}">
                <a16:creationId xmlns:a16="http://schemas.microsoft.com/office/drawing/2014/main" id="{2C7D3643-A0BC-42F1-8895-C51D25AB6609}"/>
              </a:ext>
            </a:extLst>
          </p:cNvPr>
          <p:cNvSpPr>
            <a:spLocks noGrp="1"/>
          </p:cNvSpPr>
          <p:nvPr>
            <p:ph type="body" sz="quarter" idx="12"/>
          </p:nvPr>
        </p:nvSpPr>
        <p:spPr>
          <a:xfrm>
            <a:off x="556800" y="1440000"/>
            <a:ext cx="11078400" cy="4747200"/>
          </a:xfrm>
        </p:spPr>
        <p:txBody>
          <a:bodyPr>
            <a:normAutofit lnSpcReduction="10000"/>
          </a:bodyPr>
          <a:lstStyle/>
          <a:p>
            <a:pPr defTabSz="914377">
              <a:lnSpc>
                <a:spcPct val="80000"/>
              </a:lnSpc>
              <a:spcBef>
                <a:spcPct val="20000"/>
              </a:spcBef>
              <a:spcAft>
                <a:spcPct val="0"/>
              </a:spcAft>
              <a:defRPr/>
            </a:pPr>
            <a:r>
              <a:rPr lang="en-GB" sz="2200" b="1" kern="1200" dirty="0">
                <a:solidFill>
                  <a:schemeClr val="tx1"/>
                </a:solidFill>
                <a:latin typeface="+mn-lt"/>
              </a:rPr>
              <a:t>Observation 1</a:t>
            </a:r>
            <a:endParaRPr lang="en-IN" sz="2200" b="1" kern="1200" dirty="0">
              <a:solidFill>
                <a:schemeClr val="tx1"/>
              </a:solidFill>
              <a:latin typeface="+mn-lt"/>
            </a:endParaRPr>
          </a:p>
          <a:p>
            <a:pPr marL="609585" indent="-609585" defTabSz="914377">
              <a:lnSpc>
                <a:spcPct val="80000"/>
              </a:lnSpc>
              <a:spcBef>
                <a:spcPct val="20000"/>
              </a:spcBef>
              <a:spcAft>
                <a:spcPct val="0"/>
              </a:spcAft>
              <a:buClr>
                <a:srgbClr val="C00000"/>
              </a:buClr>
              <a:buBlip>
                <a:blip r:embed="rId2"/>
              </a:buBlip>
              <a:defRPr/>
            </a:pPr>
            <a:r>
              <a:rPr lang="en-GB" sz="1900" kern="1200" dirty="0">
                <a:solidFill>
                  <a:schemeClr val="tx1"/>
                </a:solidFill>
                <a:latin typeface="+mn-lt"/>
              </a:rPr>
              <a:t>State Management Data definitions in TS 28.624, TS 28.625 and TS 28.626 are not extended for 5G NRMs, i.e., NR, NG-RAN, 5G Core Network (5GC) and network slice.</a:t>
            </a:r>
          </a:p>
          <a:p>
            <a:pPr marL="609585" indent="-609585" defTabSz="914377">
              <a:lnSpc>
                <a:spcPct val="80000"/>
              </a:lnSpc>
              <a:spcBef>
                <a:spcPct val="20000"/>
              </a:spcBef>
              <a:spcAft>
                <a:spcPct val="0"/>
              </a:spcAft>
              <a:buClr>
                <a:srgbClr val="C00000"/>
              </a:buClr>
              <a:buBlip>
                <a:blip r:embed="rId2"/>
              </a:buBlip>
              <a:defRPr/>
            </a:pPr>
            <a:endParaRPr lang="en-IN" sz="1900" kern="1200" dirty="0">
              <a:solidFill>
                <a:schemeClr val="tx1"/>
              </a:solidFill>
              <a:latin typeface="+mn-lt"/>
            </a:endParaRPr>
          </a:p>
          <a:p>
            <a:pPr defTabSz="914377">
              <a:lnSpc>
                <a:spcPct val="80000"/>
              </a:lnSpc>
              <a:spcBef>
                <a:spcPct val="20000"/>
              </a:spcBef>
              <a:spcAft>
                <a:spcPct val="0"/>
              </a:spcAft>
              <a:defRPr/>
            </a:pPr>
            <a:r>
              <a:rPr lang="en-GB" sz="2200" b="1" kern="1200" dirty="0">
                <a:solidFill>
                  <a:schemeClr val="tx1"/>
                </a:solidFill>
                <a:latin typeface="+mn-lt"/>
              </a:rPr>
              <a:t>Observation 2</a:t>
            </a:r>
            <a:endParaRPr lang="en-IN" sz="2200" b="1" kern="1200" dirty="0">
              <a:solidFill>
                <a:schemeClr val="tx1"/>
              </a:solidFill>
              <a:latin typeface="+mn-lt"/>
            </a:endParaRPr>
          </a:p>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State Management Data definitions in TS 28.624, TS 28.625 and TS 28.626 are not extended for the following: </a:t>
            </a:r>
            <a:endParaRPr lang="en-IN" sz="1900" kern="1200" dirty="0">
              <a:solidFill>
                <a:schemeClr val="tx1"/>
              </a:solidFill>
              <a:latin typeface="+mn-lt"/>
            </a:endParaRPr>
          </a:p>
          <a:p>
            <a:pPr marL="989013" lvl="1" indent="-379413" defTabSz="914377">
              <a:spcBef>
                <a:spcPct val="20000"/>
              </a:spcBef>
              <a:spcAft>
                <a:spcPct val="0"/>
              </a:spcAft>
              <a:buBlip>
                <a:blip r:embed="rId3"/>
              </a:buBlip>
              <a:defRPr/>
            </a:pPr>
            <a:r>
              <a:rPr lang="en-GB" sz="1600" kern="1200" dirty="0">
                <a:solidFill>
                  <a:schemeClr val="tx1"/>
                </a:solidFill>
                <a:latin typeface="+mn-lt"/>
                <a:ea typeface="+mn-ea"/>
                <a:cs typeface="+mn-cs"/>
              </a:rPr>
              <a:t>Service Based Management Architecture (SBMA)</a:t>
            </a:r>
            <a:endParaRPr lang="en-IN"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GB" sz="1600" kern="1200" dirty="0">
                <a:solidFill>
                  <a:schemeClr val="tx1"/>
                </a:solidFill>
                <a:latin typeface="+mn-lt"/>
                <a:ea typeface="+mn-ea"/>
                <a:cs typeface="+mn-cs"/>
              </a:rPr>
              <a:t>Network Resource Model (NRM) definitions of NR, NG-RAN, 5G Core Network (5GC) and network slice.</a:t>
            </a:r>
            <a:endParaRPr lang="en-IN"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GB" sz="1600" kern="1200" dirty="0">
                <a:solidFill>
                  <a:schemeClr val="tx1"/>
                </a:solidFill>
                <a:latin typeface="+mn-lt"/>
                <a:ea typeface="+mn-ea"/>
                <a:cs typeface="+mn-cs"/>
              </a:rPr>
              <a:t>Generic Network Resource Model (NRM) definitions in TS 28.622</a:t>
            </a:r>
            <a:endParaRPr lang="en-IN"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GB" sz="1600" kern="1200" dirty="0">
                <a:solidFill>
                  <a:schemeClr val="tx1"/>
                </a:solidFill>
                <a:latin typeface="+mn-lt"/>
                <a:ea typeface="+mn-ea"/>
                <a:cs typeface="+mn-cs"/>
              </a:rPr>
              <a:t>YANG definitions</a:t>
            </a:r>
            <a:endParaRPr lang="en-IN"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GB" sz="1600" kern="1200" dirty="0" err="1">
                <a:solidFill>
                  <a:schemeClr val="tx1"/>
                </a:solidFill>
                <a:latin typeface="+mn-lt"/>
                <a:ea typeface="+mn-ea"/>
                <a:cs typeface="+mn-cs"/>
              </a:rPr>
              <a:t>OpenAPI</a:t>
            </a:r>
            <a:r>
              <a:rPr lang="en-GB" sz="1600" kern="1200" dirty="0">
                <a:solidFill>
                  <a:schemeClr val="tx1"/>
                </a:solidFill>
                <a:latin typeface="+mn-lt"/>
                <a:ea typeface="+mn-ea"/>
                <a:cs typeface="+mn-cs"/>
              </a:rPr>
              <a:t> definition in YAML format</a:t>
            </a:r>
            <a:endParaRPr lang="en-IN" sz="1600" kern="1200" dirty="0">
              <a:solidFill>
                <a:schemeClr val="tx1"/>
              </a:solidFill>
              <a:latin typeface="+mn-lt"/>
              <a:ea typeface="+mn-ea"/>
              <a:cs typeface="+mn-cs"/>
            </a:endParaRPr>
          </a:p>
          <a:p>
            <a:endParaRPr lang="en-IN" dirty="0"/>
          </a:p>
          <a:p>
            <a:pPr marL="0" marR="0" lvl="0" indent="0" algn="l" defTabSz="914377" rtl="0" eaLnBrk="0" fontAlgn="base" latinLnBrk="0" hangingPunct="0">
              <a:lnSpc>
                <a:spcPct val="90000"/>
              </a:lnSpc>
              <a:spcBef>
                <a:spcPct val="20000"/>
              </a:spcBef>
              <a:spcAft>
                <a:spcPct val="0"/>
              </a:spcAft>
              <a:buClrTx/>
              <a:buSzTx/>
              <a:buFontTx/>
              <a:buNone/>
              <a:tabLst/>
              <a:defRPr/>
            </a:pPr>
            <a:r>
              <a:rPr kumimoji="0" lang="en-GB" sz="2200" b="1" i="0" u="none" strike="noStrike" kern="1200" cap="none" spc="0" normalizeH="0" baseline="0" noProof="0" dirty="0">
                <a:ln>
                  <a:noFill/>
                </a:ln>
                <a:solidFill>
                  <a:prstClr val="black"/>
                </a:solidFill>
                <a:effectLst/>
                <a:uLnTx/>
                <a:uFillTx/>
                <a:latin typeface="Calibri"/>
                <a:ea typeface="+mn-ea"/>
                <a:cs typeface="+mn-cs"/>
              </a:rPr>
              <a:t>Observation 3</a:t>
            </a:r>
            <a:endParaRPr kumimoji="0" lang="en-IN" sz="2200" b="1" i="0" u="none" strike="noStrike" kern="1200" cap="none" spc="0" normalizeH="0" baseline="0" noProof="0" dirty="0">
              <a:ln>
                <a:noFill/>
              </a:ln>
              <a:solidFill>
                <a:prstClr val="black"/>
              </a:solidFill>
              <a:effectLst/>
              <a:uLnTx/>
              <a:uFillTx/>
              <a:latin typeface="Calibri"/>
              <a:ea typeface="+mn-ea"/>
              <a:cs typeface="+mn-cs"/>
            </a:endParaRPr>
          </a:p>
          <a:p>
            <a:pPr marL="609585" marR="0" lvl="0" indent="-609585" algn="l" defTabSz="914377" rtl="0" eaLnBrk="0" fontAlgn="base" latinLnBrk="0" hangingPunct="0">
              <a:lnSpc>
                <a:spcPct val="90000"/>
              </a:lnSpc>
              <a:spcBef>
                <a:spcPct val="20000"/>
              </a:spcBef>
              <a:spcAft>
                <a:spcPct val="0"/>
              </a:spcAft>
              <a:buClr>
                <a:srgbClr val="C00000"/>
              </a:buClr>
              <a:buSzTx/>
              <a:buFontTx/>
              <a:buBlip>
                <a:blip r:embed="rId2"/>
              </a:buBlip>
              <a:tabLst/>
              <a:defRPr/>
            </a:pPr>
            <a:r>
              <a:rPr kumimoji="0" lang="en-GB" sz="1900" b="0" i="0" u="none" strike="noStrike" kern="1200" cap="none" spc="0" normalizeH="0" baseline="0" noProof="0" dirty="0">
                <a:ln>
                  <a:noFill/>
                </a:ln>
                <a:solidFill>
                  <a:prstClr val="black"/>
                </a:solidFill>
                <a:effectLst/>
                <a:uLnTx/>
                <a:uFillTx/>
                <a:latin typeface="Calibri"/>
                <a:ea typeface="+mn-ea"/>
                <a:cs typeface="+mn-cs"/>
              </a:rPr>
              <a:t>Lifecycle state is introduced by ITU-T </a:t>
            </a:r>
            <a:r>
              <a:rPr lang="en-US" sz="2000" dirty="0">
                <a:solidFill>
                  <a:schemeClr val="tx1"/>
                </a:solidFill>
                <a:latin typeface="+mn-lt"/>
              </a:rPr>
              <a:t>Recommendation </a:t>
            </a:r>
            <a:r>
              <a:rPr kumimoji="0" lang="en-GB" sz="1900" b="0" i="0" u="none" strike="noStrike" kern="1200" cap="none" spc="0" normalizeH="0" baseline="0" noProof="0" dirty="0">
                <a:ln>
                  <a:noFill/>
                </a:ln>
                <a:solidFill>
                  <a:prstClr val="black"/>
                </a:solidFill>
                <a:effectLst/>
                <a:uLnTx/>
                <a:uFillTx/>
                <a:latin typeface="Calibri"/>
                <a:ea typeface="+mn-ea"/>
                <a:cs typeface="+mn-cs"/>
              </a:rPr>
              <a:t>X.731 </a:t>
            </a:r>
            <a:r>
              <a:rPr kumimoji="0" lang="en-IN" sz="1900" b="0" i="0" u="none" strike="noStrike" kern="1200" cap="none" spc="0" normalizeH="0" baseline="0" noProof="0" dirty="0">
                <a:ln>
                  <a:noFill/>
                </a:ln>
                <a:solidFill>
                  <a:prstClr val="black"/>
                </a:solidFill>
                <a:effectLst/>
                <a:uLnTx/>
                <a:uFillTx/>
                <a:latin typeface="Calibri"/>
                <a:ea typeface="+mn-ea"/>
                <a:cs typeface="+mn-cs"/>
              </a:rPr>
              <a:t>Amendment 2: Amendment to support lifecycle state is not introduced in 3GPP.</a:t>
            </a:r>
          </a:p>
          <a:p>
            <a:endParaRPr lang="en-IN" dirty="0"/>
          </a:p>
        </p:txBody>
      </p:sp>
    </p:spTree>
    <p:extLst>
      <p:ext uri="{BB962C8B-B14F-4D97-AF65-F5344CB8AC3E}">
        <p14:creationId xmlns:p14="http://schemas.microsoft.com/office/powerpoint/2010/main" val="24689842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A073DAF-338B-4A61-8310-6FDA606F164F}"/>
              </a:ext>
            </a:extLst>
          </p:cNvPr>
          <p:cNvSpPr>
            <a:spLocks noGrp="1"/>
          </p:cNvSpPr>
          <p:nvPr>
            <p:ph type="body" sz="quarter" idx="10"/>
          </p:nvPr>
        </p:nvSpPr>
        <p:spPr/>
        <p:txBody>
          <a:bodyPr/>
          <a:lstStyle/>
          <a:p>
            <a:endParaRPr lang="en-IN"/>
          </a:p>
        </p:txBody>
      </p:sp>
      <p:sp>
        <p:nvSpPr>
          <p:cNvPr id="3" name="Text Placeholder 2">
            <a:extLst>
              <a:ext uri="{FF2B5EF4-FFF2-40B4-BE49-F238E27FC236}">
                <a16:creationId xmlns:a16="http://schemas.microsoft.com/office/drawing/2014/main" id="{217FB9C9-4520-4DC1-9C33-8BF69DCFF939}"/>
              </a:ext>
            </a:extLst>
          </p:cNvPr>
          <p:cNvSpPr>
            <a:spLocks noGrp="1"/>
          </p:cNvSpPr>
          <p:nvPr>
            <p:ph type="body" sz="quarter" idx="11"/>
          </p:nvPr>
        </p:nvSpPr>
        <p:spPr/>
        <p:txBody>
          <a:bodyPr/>
          <a:lstStyle/>
          <a:p>
            <a:r>
              <a:rPr lang="en-GB" sz="2800" dirty="0">
                <a:solidFill>
                  <a:srgbClr val="FF0000"/>
                </a:solidFill>
                <a:latin typeface="+mj-lt"/>
                <a:ea typeface="+mj-ea"/>
                <a:cs typeface="+mj-cs"/>
              </a:rPr>
              <a:t>Observations</a:t>
            </a:r>
            <a:endParaRPr lang="en-IN" dirty="0"/>
          </a:p>
        </p:txBody>
      </p:sp>
      <p:sp>
        <p:nvSpPr>
          <p:cNvPr id="5" name="Text Placeholder 4">
            <a:extLst>
              <a:ext uri="{FF2B5EF4-FFF2-40B4-BE49-F238E27FC236}">
                <a16:creationId xmlns:a16="http://schemas.microsoft.com/office/drawing/2014/main" id="{B6D0A1A7-3680-4CE2-BB27-BB624F06389C}"/>
              </a:ext>
            </a:extLst>
          </p:cNvPr>
          <p:cNvSpPr>
            <a:spLocks noGrp="1"/>
          </p:cNvSpPr>
          <p:nvPr>
            <p:ph type="body" sz="quarter" idx="13"/>
          </p:nvPr>
        </p:nvSpPr>
        <p:spPr>
          <a:xfrm>
            <a:off x="556800" y="1440000"/>
            <a:ext cx="11078400" cy="4747200"/>
          </a:xfrm>
        </p:spPr>
        <p:txBody>
          <a:bodyPr>
            <a:normAutofit lnSpcReduction="10000"/>
          </a:bodyPr>
          <a:lstStyle/>
          <a:p>
            <a:pPr defTabSz="914377">
              <a:lnSpc>
                <a:spcPct val="90000"/>
              </a:lnSpc>
              <a:spcBef>
                <a:spcPct val="20000"/>
              </a:spcBef>
              <a:spcAft>
                <a:spcPct val="0"/>
              </a:spcAft>
              <a:defRPr/>
            </a:pPr>
            <a:r>
              <a:rPr lang="en-GB" sz="2200" b="1" kern="1200" dirty="0">
                <a:solidFill>
                  <a:schemeClr val="tx1"/>
                </a:solidFill>
                <a:latin typeface="+mn-lt"/>
              </a:rPr>
              <a:t>Observation 4</a:t>
            </a:r>
            <a:endParaRPr lang="en-IN" sz="2200" b="1" kern="1200" dirty="0">
              <a:solidFill>
                <a:schemeClr val="tx1"/>
              </a:solidFill>
              <a:latin typeface="+mn-lt"/>
            </a:endParaRPr>
          </a:p>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Generic NRM specified in TS 28.622 and NRMs specified in TS 28.541, do not refer to State Management Data definitions in TS 28.624, TS 28.625 and TS 28.626.</a:t>
            </a:r>
            <a:endParaRPr lang="en-IN" sz="1900" kern="1200" dirty="0">
              <a:solidFill>
                <a:schemeClr val="tx1"/>
              </a:solidFill>
              <a:latin typeface="+mn-lt"/>
            </a:endParaRPr>
          </a:p>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State Management related attributes from ITU‑T Recommendation X.731 [7] are defined in IOCs specified in TS 28.541 and TS 28.622, as listed </a:t>
            </a:r>
            <a:r>
              <a:rPr lang="en-GB" sz="1900" kern="1200" dirty="0" err="1">
                <a:solidFill>
                  <a:schemeClr val="tx1"/>
                </a:solidFill>
                <a:latin typeface="+mn-lt"/>
              </a:rPr>
              <a:t>blelow</a:t>
            </a:r>
            <a:r>
              <a:rPr lang="en-GB" sz="1900" kern="1200" dirty="0">
                <a:solidFill>
                  <a:schemeClr val="tx1"/>
                </a:solidFill>
                <a:latin typeface="+mn-lt"/>
              </a:rPr>
              <a:t>.  </a:t>
            </a:r>
          </a:p>
          <a:p>
            <a:pPr marL="681821" indent="-379413" defTabSz="914377">
              <a:spcBef>
                <a:spcPct val="20000"/>
              </a:spcBef>
              <a:spcAft>
                <a:spcPct val="0"/>
              </a:spcAft>
              <a:buBlip>
                <a:blip r:embed="rId3"/>
              </a:buBlip>
              <a:defRPr/>
            </a:pPr>
            <a:r>
              <a:rPr lang="en-GB" sz="1866" kern="1200" dirty="0">
                <a:solidFill>
                  <a:schemeClr val="tx1"/>
                </a:solidFill>
                <a:latin typeface="+mn-lt"/>
              </a:rPr>
              <a:t>TS 28.541:</a:t>
            </a:r>
            <a:endParaRPr lang="en-IN" sz="1866" kern="1200" dirty="0">
              <a:solidFill>
                <a:schemeClr val="tx1"/>
              </a:solidFill>
              <a:latin typeface="+mn-lt"/>
            </a:endParaRPr>
          </a:p>
          <a:p>
            <a:pPr marL="989013" lvl="1" indent="-379413" defTabSz="914377">
              <a:spcBef>
                <a:spcPct val="20000"/>
              </a:spcBef>
              <a:spcAft>
                <a:spcPct val="0"/>
              </a:spcAft>
              <a:buBlip>
                <a:blip r:embed="rId3"/>
              </a:buBlip>
              <a:defRPr/>
            </a:pPr>
            <a:r>
              <a:rPr lang="en-GB" sz="1600" kern="1200" dirty="0" err="1">
                <a:solidFill>
                  <a:schemeClr val="tx1"/>
                </a:solidFill>
                <a:latin typeface="+mn-lt"/>
                <a:ea typeface="+mn-ea"/>
                <a:cs typeface="+mn-cs"/>
              </a:rPr>
              <a:t>NRCellDU</a:t>
            </a:r>
            <a:r>
              <a:rPr lang="en-GB" sz="1600" kern="1200" dirty="0">
                <a:solidFill>
                  <a:schemeClr val="tx1"/>
                </a:solidFill>
                <a:latin typeface="+mn-lt"/>
                <a:ea typeface="+mn-ea"/>
                <a:cs typeface="+mn-cs"/>
              </a:rPr>
              <a:t> IOC attributes </a:t>
            </a:r>
            <a:r>
              <a:rPr lang="en-GB" sz="1600" kern="1200" dirty="0" err="1">
                <a:solidFill>
                  <a:schemeClr val="tx1"/>
                </a:solidFill>
                <a:latin typeface="+mn-lt"/>
                <a:ea typeface="+mn-ea"/>
                <a:cs typeface="+mn-cs"/>
              </a:rPr>
              <a:t>operationalState</a:t>
            </a:r>
            <a:r>
              <a:rPr lang="en-GB" sz="1600" kern="1200" dirty="0">
                <a:solidFill>
                  <a:schemeClr val="tx1"/>
                </a:solidFill>
                <a:latin typeface="+mn-lt"/>
                <a:ea typeface="+mn-ea"/>
                <a:cs typeface="+mn-cs"/>
              </a:rPr>
              <a:t>, </a:t>
            </a:r>
            <a:r>
              <a:rPr lang="en-GB" sz="1600" kern="1200" dirty="0" err="1">
                <a:solidFill>
                  <a:schemeClr val="tx1"/>
                </a:solidFill>
                <a:latin typeface="+mn-lt"/>
                <a:ea typeface="+mn-ea"/>
                <a:cs typeface="+mn-cs"/>
              </a:rPr>
              <a:t>administrativeState</a:t>
            </a:r>
            <a:endParaRPr lang="en-IN"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GB" sz="1600" kern="1200" dirty="0" err="1">
                <a:solidFill>
                  <a:schemeClr val="tx1"/>
                </a:solidFill>
                <a:latin typeface="+mn-lt"/>
                <a:ea typeface="+mn-ea"/>
                <a:cs typeface="+mn-cs"/>
              </a:rPr>
              <a:t>NROperatorCellDU</a:t>
            </a:r>
            <a:r>
              <a:rPr lang="en-GB" sz="1600" kern="1200" dirty="0">
                <a:solidFill>
                  <a:schemeClr val="tx1"/>
                </a:solidFill>
                <a:latin typeface="+mn-lt"/>
                <a:ea typeface="+mn-ea"/>
                <a:cs typeface="+mn-cs"/>
              </a:rPr>
              <a:t> IOC attribute </a:t>
            </a:r>
            <a:r>
              <a:rPr lang="en-GB" sz="1600" kern="1200" dirty="0" err="1">
                <a:solidFill>
                  <a:schemeClr val="tx1"/>
                </a:solidFill>
                <a:latin typeface="+mn-lt"/>
                <a:ea typeface="+mn-ea"/>
                <a:cs typeface="+mn-cs"/>
              </a:rPr>
              <a:t>administrativeState</a:t>
            </a:r>
            <a:endParaRPr lang="en-IN"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GB" sz="1600" kern="1200" dirty="0" err="1">
                <a:solidFill>
                  <a:schemeClr val="tx1"/>
                </a:solidFill>
                <a:latin typeface="+mn-lt"/>
                <a:ea typeface="+mn-ea"/>
                <a:cs typeface="+mn-cs"/>
              </a:rPr>
              <a:t>SnssaiInfo</a:t>
            </a:r>
            <a:r>
              <a:rPr lang="en-GB" sz="1600" kern="1200" dirty="0">
                <a:solidFill>
                  <a:schemeClr val="tx1"/>
                </a:solidFill>
                <a:latin typeface="+mn-lt"/>
                <a:ea typeface="+mn-ea"/>
                <a:cs typeface="+mn-cs"/>
              </a:rPr>
              <a:t> IOC attribute </a:t>
            </a:r>
            <a:r>
              <a:rPr lang="en-GB" sz="1600" kern="1200" dirty="0" err="1">
                <a:solidFill>
                  <a:schemeClr val="tx1"/>
                </a:solidFill>
                <a:latin typeface="+mn-lt"/>
                <a:ea typeface="+mn-ea"/>
                <a:cs typeface="+mn-cs"/>
              </a:rPr>
              <a:t>administrativeState</a:t>
            </a:r>
            <a:endParaRPr lang="en-IN"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GB" sz="1600" kern="1200" dirty="0" err="1">
                <a:solidFill>
                  <a:schemeClr val="tx1"/>
                </a:solidFill>
                <a:latin typeface="+mn-lt"/>
                <a:ea typeface="+mn-ea"/>
                <a:cs typeface="+mn-cs"/>
              </a:rPr>
              <a:t>NetworkSlice</a:t>
            </a:r>
            <a:r>
              <a:rPr lang="en-GB" sz="1600" kern="1200" dirty="0">
                <a:solidFill>
                  <a:schemeClr val="tx1"/>
                </a:solidFill>
                <a:latin typeface="+mn-lt"/>
                <a:ea typeface="+mn-ea"/>
                <a:cs typeface="+mn-cs"/>
              </a:rPr>
              <a:t> IOC attributes </a:t>
            </a:r>
            <a:r>
              <a:rPr lang="en-GB" sz="1600" kern="1200" dirty="0" err="1">
                <a:solidFill>
                  <a:schemeClr val="tx1"/>
                </a:solidFill>
                <a:latin typeface="+mn-lt"/>
                <a:ea typeface="+mn-ea"/>
                <a:cs typeface="+mn-cs"/>
              </a:rPr>
              <a:t>operationalState</a:t>
            </a:r>
            <a:r>
              <a:rPr lang="en-GB" sz="1600" kern="1200" dirty="0">
                <a:solidFill>
                  <a:schemeClr val="tx1"/>
                </a:solidFill>
                <a:latin typeface="+mn-lt"/>
                <a:ea typeface="+mn-ea"/>
                <a:cs typeface="+mn-cs"/>
              </a:rPr>
              <a:t>, </a:t>
            </a:r>
            <a:r>
              <a:rPr lang="en-GB" sz="1600" kern="1200" dirty="0" err="1">
                <a:solidFill>
                  <a:schemeClr val="tx1"/>
                </a:solidFill>
                <a:latin typeface="+mn-lt"/>
                <a:ea typeface="+mn-ea"/>
                <a:cs typeface="+mn-cs"/>
              </a:rPr>
              <a:t>administrativeState</a:t>
            </a:r>
            <a:endParaRPr lang="en-IN"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GB" sz="1600" kern="1200" dirty="0" err="1">
                <a:solidFill>
                  <a:schemeClr val="tx1"/>
                </a:solidFill>
                <a:latin typeface="+mn-lt"/>
                <a:ea typeface="+mn-ea"/>
                <a:cs typeface="+mn-cs"/>
              </a:rPr>
              <a:t>NetworkSliceSubnet</a:t>
            </a:r>
            <a:r>
              <a:rPr lang="en-GB" sz="1600" kern="1200" dirty="0">
                <a:solidFill>
                  <a:schemeClr val="tx1"/>
                </a:solidFill>
                <a:latin typeface="+mn-lt"/>
                <a:ea typeface="+mn-ea"/>
                <a:cs typeface="+mn-cs"/>
              </a:rPr>
              <a:t> IOC attributes </a:t>
            </a:r>
            <a:r>
              <a:rPr lang="en-GB" sz="1600" kern="1200" dirty="0" err="1">
                <a:solidFill>
                  <a:schemeClr val="tx1"/>
                </a:solidFill>
                <a:latin typeface="+mn-lt"/>
                <a:ea typeface="+mn-ea"/>
                <a:cs typeface="+mn-cs"/>
              </a:rPr>
              <a:t>operationalState</a:t>
            </a:r>
            <a:r>
              <a:rPr lang="en-GB" sz="1600" kern="1200" dirty="0">
                <a:solidFill>
                  <a:schemeClr val="tx1"/>
                </a:solidFill>
                <a:latin typeface="+mn-lt"/>
                <a:ea typeface="+mn-ea"/>
                <a:cs typeface="+mn-cs"/>
              </a:rPr>
              <a:t>, </a:t>
            </a:r>
            <a:r>
              <a:rPr lang="en-GB" sz="1600" kern="1200" dirty="0" err="1">
                <a:solidFill>
                  <a:schemeClr val="tx1"/>
                </a:solidFill>
                <a:latin typeface="+mn-lt"/>
                <a:ea typeface="+mn-ea"/>
                <a:cs typeface="+mn-cs"/>
              </a:rPr>
              <a:t>administrativeState</a:t>
            </a:r>
            <a:endParaRPr lang="en-GB" sz="1600" kern="1200" dirty="0">
              <a:solidFill>
                <a:schemeClr val="tx1"/>
              </a:solidFill>
              <a:latin typeface="+mn-lt"/>
              <a:ea typeface="+mn-ea"/>
              <a:cs typeface="+mn-cs"/>
            </a:endParaRPr>
          </a:p>
          <a:p>
            <a:pPr marL="681821" indent="-379413" defTabSz="914377">
              <a:spcBef>
                <a:spcPct val="20000"/>
              </a:spcBef>
              <a:spcAft>
                <a:spcPct val="0"/>
              </a:spcAft>
              <a:buBlip>
                <a:blip r:embed="rId3"/>
              </a:buBlip>
              <a:defRPr/>
            </a:pPr>
            <a:r>
              <a:rPr lang="en-GB" sz="1866" kern="1200" dirty="0">
                <a:solidFill>
                  <a:schemeClr val="tx1"/>
                </a:solidFill>
                <a:latin typeface="+mn-lt"/>
              </a:rPr>
              <a:t>TS 28.622:</a:t>
            </a:r>
            <a:endParaRPr lang="en-IN" sz="1866" kern="1200" dirty="0">
              <a:solidFill>
                <a:schemeClr val="tx1"/>
              </a:solidFill>
              <a:latin typeface="+mn-lt"/>
            </a:endParaRPr>
          </a:p>
          <a:p>
            <a:pPr marL="989013" lvl="1" indent="-379413" defTabSz="914377">
              <a:spcBef>
                <a:spcPct val="20000"/>
              </a:spcBef>
              <a:spcAft>
                <a:spcPct val="0"/>
              </a:spcAft>
              <a:buBlip>
                <a:blip r:embed="rId3"/>
              </a:buBlip>
              <a:defRPr/>
            </a:pPr>
            <a:r>
              <a:rPr lang="en-IN" sz="1600" kern="1200" dirty="0" err="1">
                <a:solidFill>
                  <a:schemeClr val="tx1"/>
                </a:solidFill>
                <a:latin typeface="+mn-lt"/>
                <a:ea typeface="+mn-ea"/>
                <a:cs typeface="+mn-cs"/>
              </a:rPr>
              <a:t>ThresholdMonitor</a:t>
            </a:r>
            <a:r>
              <a:rPr lang="en-IN" sz="1600" kern="1200" dirty="0">
                <a:solidFill>
                  <a:schemeClr val="tx1"/>
                </a:solidFill>
                <a:latin typeface="+mn-lt"/>
                <a:ea typeface="+mn-ea"/>
                <a:cs typeface="+mn-cs"/>
              </a:rPr>
              <a:t> IOC attributes </a:t>
            </a:r>
            <a:r>
              <a:rPr lang="en-GB" sz="1600" kern="1200" dirty="0" err="1">
                <a:solidFill>
                  <a:schemeClr val="tx1"/>
                </a:solidFill>
                <a:latin typeface="+mn-lt"/>
                <a:ea typeface="+mn-ea"/>
                <a:cs typeface="+mn-cs"/>
              </a:rPr>
              <a:t>operationalState</a:t>
            </a:r>
            <a:r>
              <a:rPr lang="en-GB" sz="1600" kern="1200" dirty="0">
                <a:solidFill>
                  <a:schemeClr val="tx1"/>
                </a:solidFill>
                <a:latin typeface="+mn-lt"/>
                <a:ea typeface="+mn-ea"/>
                <a:cs typeface="+mn-cs"/>
              </a:rPr>
              <a:t>, </a:t>
            </a:r>
            <a:r>
              <a:rPr lang="en-GB" sz="1600" kern="1200" dirty="0" err="1">
                <a:solidFill>
                  <a:schemeClr val="tx1"/>
                </a:solidFill>
                <a:latin typeface="+mn-lt"/>
                <a:ea typeface="+mn-ea"/>
                <a:cs typeface="+mn-cs"/>
              </a:rPr>
              <a:t>administrativeState</a:t>
            </a:r>
            <a:endParaRPr lang="en-GB"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IN" sz="1600" kern="1200" dirty="0" err="1">
                <a:solidFill>
                  <a:schemeClr val="tx1"/>
                </a:solidFill>
                <a:latin typeface="+mn-lt"/>
                <a:ea typeface="+mn-ea"/>
                <a:cs typeface="+mn-cs"/>
              </a:rPr>
              <a:t>ManagedNFService</a:t>
            </a:r>
            <a:r>
              <a:rPr lang="en-IN" sz="1600" kern="1200" dirty="0">
                <a:solidFill>
                  <a:schemeClr val="tx1"/>
                </a:solidFill>
                <a:latin typeface="+mn-lt"/>
                <a:ea typeface="+mn-ea"/>
                <a:cs typeface="+mn-cs"/>
              </a:rPr>
              <a:t> IOC attributes </a:t>
            </a:r>
            <a:r>
              <a:rPr lang="en-GB" sz="1600" kern="1200" dirty="0" err="1">
                <a:solidFill>
                  <a:schemeClr val="tx1"/>
                </a:solidFill>
                <a:latin typeface="+mn-lt"/>
                <a:ea typeface="+mn-ea"/>
                <a:cs typeface="+mn-cs"/>
              </a:rPr>
              <a:t>operationalState</a:t>
            </a:r>
            <a:r>
              <a:rPr lang="en-GB" sz="1600" kern="1200" dirty="0">
                <a:solidFill>
                  <a:schemeClr val="tx1"/>
                </a:solidFill>
                <a:latin typeface="+mn-lt"/>
                <a:ea typeface="+mn-ea"/>
                <a:cs typeface="+mn-cs"/>
              </a:rPr>
              <a:t>, </a:t>
            </a:r>
            <a:r>
              <a:rPr lang="en-GB" sz="1600" kern="1200" dirty="0" err="1">
                <a:solidFill>
                  <a:schemeClr val="tx1"/>
                </a:solidFill>
                <a:latin typeface="+mn-lt"/>
                <a:ea typeface="+mn-ea"/>
                <a:cs typeface="+mn-cs"/>
              </a:rPr>
              <a:t>administrativeState</a:t>
            </a:r>
            <a:r>
              <a:rPr lang="en-GB" sz="1600" kern="1200" dirty="0">
                <a:solidFill>
                  <a:schemeClr val="tx1"/>
                </a:solidFill>
                <a:latin typeface="+mn-lt"/>
                <a:ea typeface="+mn-ea"/>
                <a:cs typeface="+mn-cs"/>
              </a:rPr>
              <a:t>, </a:t>
            </a:r>
            <a:r>
              <a:rPr lang="en-GB" sz="1600" kern="1200" dirty="0" err="1">
                <a:solidFill>
                  <a:schemeClr val="tx1"/>
                </a:solidFill>
                <a:latin typeface="+mn-lt"/>
                <a:ea typeface="+mn-ea"/>
                <a:cs typeface="+mn-cs"/>
              </a:rPr>
              <a:t>usageState</a:t>
            </a:r>
            <a:endParaRPr lang="en-GB"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IN" sz="1600" kern="1200" dirty="0" err="1">
                <a:solidFill>
                  <a:schemeClr val="tx1"/>
                </a:solidFill>
                <a:latin typeface="+mn-lt"/>
                <a:ea typeface="+mn-ea"/>
                <a:cs typeface="+mn-cs"/>
              </a:rPr>
              <a:t>AlarmList</a:t>
            </a:r>
            <a:r>
              <a:rPr lang="en-IN" sz="1600" kern="1200" dirty="0">
                <a:solidFill>
                  <a:schemeClr val="tx1"/>
                </a:solidFill>
                <a:latin typeface="+mn-lt"/>
                <a:ea typeface="+mn-ea"/>
                <a:cs typeface="+mn-cs"/>
              </a:rPr>
              <a:t> IOC attributes </a:t>
            </a:r>
            <a:r>
              <a:rPr lang="en-IN" sz="1600" kern="1200" dirty="0" err="1">
                <a:solidFill>
                  <a:schemeClr val="tx1"/>
                </a:solidFill>
                <a:latin typeface="+mn-lt"/>
                <a:ea typeface="+mn-ea"/>
                <a:cs typeface="+mn-cs"/>
              </a:rPr>
              <a:t>operationalState</a:t>
            </a:r>
            <a:r>
              <a:rPr lang="en-IN" sz="1600" kern="1200" dirty="0">
                <a:solidFill>
                  <a:schemeClr val="tx1"/>
                </a:solidFill>
                <a:latin typeface="+mn-lt"/>
                <a:ea typeface="+mn-ea"/>
                <a:cs typeface="+mn-cs"/>
              </a:rPr>
              <a:t>, </a:t>
            </a:r>
            <a:r>
              <a:rPr lang="en-IN" sz="1600" kern="1200" dirty="0" err="1">
                <a:solidFill>
                  <a:schemeClr val="tx1"/>
                </a:solidFill>
                <a:latin typeface="+mn-lt"/>
                <a:ea typeface="+mn-ea"/>
                <a:cs typeface="+mn-cs"/>
              </a:rPr>
              <a:t>administrativeState</a:t>
            </a:r>
            <a:r>
              <a:rPr lang="en-IN" sz="1600" kern="1200" dirty="0">
                <a:solidFill>
                  <a:schemeClr val="tx1"/>
                </a:solidFill>
                <a:latin typeface="+mn-lt"/>
                <a:ea typeface="+mn-ea"/>
                <a:cs typeface="+mn-cs"/>
              </a:rPr>
              <a:t>, </a:t>
            </a:r>
            <a:r>
              <a:rPr lang="en-IN" sz="1600" kern="1200" dirty="0" err="1">
                <a:solidFill>
                  <a:schemeClr val="tx1"/>
                </a:solidFill>
                <a:latin typeface="+mn-lt"/>
                <a:ea typeface="+mn-ea"/>
                <a:cs typeface="+mn-cs"/>
              </a:rPr>
              <a:t>usageState</a:t>
            </a:r>
            <a:endParaRPr lang="en-IN" sz="1600" kern="1200" dirty="0">
              <a:solidFill>
                <a:schemeClr val="tx1"/>
              </a:solidFill>
              <a:latin typeface="+mn-lt"/>
              <a:ea typeface="+mn-ea"/>
              <a:cs typeface="+mn-cs"/>
            </a:endParaRPr>
          </a:p>
          <a:p>
            <a:pPr marL="989013" lvl="1" indent="-379413" defTabSz="914377">
              <a:spcBef>
                <a:spcPct val="20000"/>
              </a:spcBef>
              <a:spcAft>
                <a:spcPct val="0"/>
              </a:spcAft>
              <a:buBlip>
                <a:blip r:embed="rId3"/>
              </a:buBlip>
              <a:defRPr/>
            </a:pPr>
            <a:r>
              <a:rPr lang="en-IN" sz="1600" kern="1200" dirty="0" err="1">
                <a:solidFill>
                  <a:schemeClr val="tx1"/>
                </a:solidFill>
                <a:latin typeface="+mn-lt"/>
                <a:ea typeface="+mn-ea"/>
                <a:cs typeface="+mn-cs"/>
              </a:rPr>
              <a:t>PerfMetricJob</a:t>
            </a:r>
            <a:r>
              <a:rPr lang="en-IN" sz="1600" kern="1200" dirty="0">
                <a:solidFill>
                  <a:schemeClr val="tx1"/>
                </a:solidFill>
                <a:latin typeface="+mn-lt"/>
                <a:ea typeface="+mn-ea"/>
                <a:cs typeface="+mn-cs"/>
              </a:rPr>
              <a:t> IOC attributes </a:t>
            </a:r>
            <a:r>
              <a:rPr lang="en-IN" sz="1600" kern="1200" dirty="0" err="1">
                <a:solidFill>
                  <a:schemeClr val="tx1"/>
                </a:solidFill>
                <a:latin typeface="+mn-lt"/>
                <a:ea typeface="+mn-ea"/>
                <a:cs typeface="+mn-cs"/>
              </a:rPr>
              <a:t>operationalState</a:t>
            </a:r>
            <a:r>
              <a:rPr lang="en-IN" sz="1600" kern="1200" dirty="0">
                <a:solidFill>
                  <a:schemeClr val="tx1"/>
                </a:solidFill>
                <a:latin typeface="+mn-lt"/>
                <a:ea typeface="+mn-ea"/>
                <a:cs typeface="+mn-cs"/>
              </a:rPr>
              <a:t>, </a:t>
            </a:r>
            <a:r>
              <a:rPr lang="en-IN" sz="1600" kern="1200" dirty="0" err="1">
                <a:solidFill>
                  <a:schemeClr val="tx1"/>
                </a:solidFill>
                <a:latin typeface="+mn-lt"/>
                <a:ea typeface="+mn-ea"/>
                <a:cs typeface="+mn-cs"/>
              </a:rPr>
              <a:t>administrativeState</a:t>
            </a:r>
            <a:r>
              <a:rPr lang="en-IN" sz="1600" kern="1200" dirty="0">
                <a:solidFill>
                  <a:schemeClr val="tx1"/>
                </a:solidFill>
                <a:latin typeface="+mn-lt"/>
                <a:ea typeface="+mn-ea"/>
                <a:cs typeface="+mn-cs"/>
              </a:rPr>
              <a:t>, </a:t>
            </a:r>
            <a:r>
              <a:rPr lang="en-IN" sz="1600" kern="1200" dirty="0" err="1">
                <a:solidFill>
                  <a:schemeClr val="tx1"/>
                </a:solidFill>
                <a:latin typeface="+mn-lt"/>
                <a:ea typeface="+mn-ea"/>
                <a:cs typeface="+mn-cs"/>
              </a:rPr>
              <a:t>usageState</a:t>
            </a:r>
            <a:endParaRPr lang="en-IN" sz="1600" kern="1200" dirty="0">
              <a:solidFill>
                <a:schemeClr val="tx1"/>
              </a:solidFill>
              <a:latin typeface="+mn-lt"/>
              <a:ea typeface="+mn-ea"/>
              <a:cs typeface="+mn-cs"/>
            </a:endParaRPr>
          </a:p>
        </p:txBody>
      </p:sp>
    </p:spTree>
    <p:extLst>
      <p:ext uri="{BB962C8B-B14F-4D97-AF65-F5344CB8AC3E}">
        <p14:creationId xmlns:p14="http://schemas.microsoft.com/office/powerpoint/2010/main" val="3955419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A073DAF-338B-4A61-8310-6FDA606F164F}"/>
              </a:ext>
            </a:extLst>
          </p:cNvPr>
          <p:cNvSpPr>
            <a:spLocks noGrp="1"/>
          </p:cNvSpPr>
          <p:nvPr>
            <p:ph type="body" sz="quarter" idx="10"/>
          </p:nvPr>
        </p:nvSpPr>
        <p:spPr/>
        <p:txBody>
          <a:bodyPr/>
          <a:lstStyle/>
          <a:p>
            <a:endParaRPr lang="en-IN" dirty="0"/>
          </a:p>
        </p:txBody>
      </p:sp>
      <p:sp>
        <p:nvSpPr>
          <p:cNvPr id="3" name="Text Placeholder 2">
            <a:extLst>
              <a:ext uri="{FF2B5EF4-FFF2-40B4-BE49-F238E27FC236}">
                <a16:creationId xmlns:a16="http://schemas.microsoft.com/office/drawing/2014/main" id="{217FB9C9-4520-4DC1-9C33-8BF69DCFF939}"/>
              </a:ext>
            </a:extLst>
          </p:cNvPr>
          <p:cNvSpPr>
            <a:spLocks noGrp="1"/>
          </p:cNvSpPr>
          <p:nvPr>
            <p:ph type="body" sz="quarter" idx="11"/>
          </p:nvPr>
        </p:nvSpPr>
        <p:spPr/>
        <p:txBody>
          <a:bodyPr/>
          <a:lstStyle/>
          <a:p>
            <a:r>
              <a:rPr lang="en-GB" sz="2800" dirty="0">
                <a:solidFill>
                  <a:srgbClr val="FF0000"/>
                </a:solidFill>
                <a:latin typeface="+mj-lt"/>
                <a:ea typeface="+mj-ea"/>
                <a:cs typeface="+mj-cs"/>
              </a:rPr>
              <a:t>Proposal</a:t>
            </a:r>
            <a:endParaRPr lang="en-IN" dirty="0"/>
          </a:p>
        </p:txBody>
      </p:sp>
      <p:sp>
        <p:nvSpPr>
          <p:cNvPr id="5" name="Text Placeholder 4">
            <a:extLst>
              <a:ext uri="{FF2B5EF4-FFF2-40B4-BE49-F238E27FC236}">
                <a16:creationId xmlns:a16="http://schemas.microsoft.com/office/drawing/2014/main" id="{B6D0A1A7-3680-4CE2-BB27-BB624F06389C}"/>
              </a:ext>
            </a:extLst>
          </p:cNvPr>
          <p:cNvSpPr>
            <a:spLocks noGrp="1"/>
          </p:cNvSpPr>
          <p:nvPr>
            <p:ph type="body" sz="quarter" idx="13"/>
          </p:nvPr>
        </p:nvSpPr>
        <p:spPr>
          <a:xfrm>
            <a:off x="556800" y="1440000"/>
            <a:ext cx="11078400" cy="4747200"/>
          </a:xfrm>
        </p:spPr>
        <p:txBody>
          <a:bodyPr>
            <a:normAutofit/>
          </a:bodyPr>
          <a:lstStyle/>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Introduce lifecycle state attribute to </a:t>
            </a:r>
            <a:r>
              <a:rPr lang="en-GB" sz="1900" kern="1200" dirty="0" err="1">
                <a:solidFill>
                  <a:schemeClr val="tx1"/>
                </a:solidFill>
                <a:latin typeface="+mn-lt"/>
              </a:rPr>
              <a:t>StateManagementEntity</a:t>
            </a:r>
            <a:endParaRPr lang="en-GB" sz="1900" kern="1200" dirty="0">
              <a:solidFill>
                <a:schemeClr val="tx1"/>
              </a:solidFill>
              <a:latin typeface="+mn-lt"/>
            </a:endParaRPr>
          </a:p>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Extend </a:t>
            </a:r>
            <a:r>
              <a:rPr lang="en-GB" sz="1900" kern="1200" dirty="0" err="1">
                <a:solidFill>
                  <a:schemeClr val="tx1"/>
                </a:solidFill>
                <a:latin typeface="+mn-lt"/>
              </a:rPr>
              <a:t>StateManagementEntity</a:t>
            </a:r>
            <a:r>
              <a:rPr lang="en-GB" sz="1900" kern="1200" dirty="0">
                <a:solidFill>
                  <a:schemeClr val="tx1"/>
                </a:solidFill>
                <a:latin typeface="+mn-lt"/>
              </a:rPr>
              <a:t> Archetype for Generic NRMs defined for SBMA and 5G NRMs.</a:t>
            </a:r>
          </a:p>
          <a:p>
            <a:pPr marL="609585" indent="-609585" defTabSz="914377">
              <a:lnSpc>
                <a:spcPct val="90000"/>
              </a:lnSpc>
              <a:spcBef>
                <a:spcPct val="20000"/>
              </a:spcBef>
              <a:spcAft>
                <a:spcPct val="0"/>
              </a:spcAft>
              <a:buClr>
                <a:srgbClr val="C00000"/>
              </a:buClr>
              <a:buBlip>
                <a:blip r:embed="rId2"/>
              </a:buBlip>
              <a:defRPr/>
            </a:pPr>
            <a:r>
              <a:rPr lang="en-GB" sz="1900" kern="1200" dirty="0">
                <a:solidFill>
                  <a:schemeClr val="tx1"/>
                </a:solidFill>
                <a:latin typeface="+mn-lt"/>
              </a:rPr>
              <a:t>Introduce YANG and </a:t>
            </a:r>
            <a:r>
              <a:rPr lang="en-GB" sz="1900" kern="1200" dirty="0" err="1">
                <a:solidFill>
                  <a:schemeClr val="tx1"/>
                </a:solidFill>
                <a:latin typeface="+mn-lt"/>
              </a:rPr>
              <a:t>OpenAPI</a:t>
            </a:r>
            <a:r>
              <a:rPr lang="en-GB" sz="1900" kern="1200" dirty="0">
                <a:solidFill>
                  <a:schemeClr val="tx1"/>
                </a:solidFill>
                <a:latin typeface="+mn-lt"/>
              </a:rPr>
              <a:t> using YAML for </a:t>
            </a:r>
            <a:r>
              <a:rPr lang="en-GB" sz="1900" kern="1200" dirty="0" err="1">
                <a:solidFill>
                  <a:schemeClr val="tx1"/>
                </a:solidFill>
                <a:latin typeface="+mn-lt"/>
              </a:rPr>
              <a:t>StateManagementEntity</a:t>
            </a:r>
            <a:r>
              <a:rPr lang="en-GB" sz="1900" kern="1200" dirty="0">
                <a:solidFill>
                  <a:schemeClr val="tx1"/>
                </a:solidFill>
                <a:latin typeface="+mn-lt"/>
              </a:rPr>
              <a:t> </a:t>
            </a:r>
          </a:p>
          <a:p>
            <a:endParaRPr lang="en-IN" dirty="0"/>
          </a:p>
          <a:p>
            <a:endParaRPr lang="en-IN" dirty="0"/>
          </a:p>
        </p:txBody>
      </p:sp>
    </p:spTree>
    <p:extLst>
      <p:ext uri="{BB962C8B-B14F-4D97-AF65-F5344CB8AC3E}">
        <p14:creationId xmlns:p14="http://schemas.microsoft.com/office/powerpoint/2010/main" val="3523159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7C3EC19-BBF4-43D3-A455-B4371AE40146}"/>
              </a:ext>
            </a:extLst>
          </p:cNvPr>
          <p:cNvSpPr>
            <a:spLocks noGrp="1"/>
          </p:cNvSpPr>
          <p:nvPr>
            <p:ph type="body" sz="quarter" idx="10"/>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a:spcBef>
                <a:spcPct val="0"/>
              </a:spcBef>
            </a:pPr>
            <a:r>
              <a:rPr lang="en-US" sz="2400" dirty="0">
                <a:solidFill>
                  <a:srgbClr val="FF0000"/>
                </a:solidFill>
                <a:latin typeface="Calibri"/>
              </a:rPr>
              <a:t> 	</a:t>
            </a:r>
          </a:p>
        </p:txBody>
      </p:sp>
      <p:sp>
        <p:nvSpPr>
          <p:cNvPr id="11" name="Text Placeholder 10">
            <a:extLst>
              <a:ext uri="{FF2B5EF4-FFF2-40B4-BE49-F238E27FC236}">
                <a16:creationId xmlns:a16="http://schemas.microsoft.com/office/drawing/2014/main" id="{1954ED29-3CD9-453C-AB01-FA79C88267F2}"/>
              </a:ext>
            </a:extLst>
          </p:cNvPr>
          <p:cNvSpPr>
            <a:spLocks noGrp="1"/>
          </p:cNvSpPr>
          <p:nvPr>
            <p:ph type="body" sz="quarter" idx="1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r>
              <a:rPr lang="en-GB" sz="3200" dirty="0" err="1">
                <a:solidFill>
                  <a:srgbClr val="FF0000"/>
                </a:solidFill>
                <a:latin typeface="+mj-lt"/>
                <a:ea typeface="+mj-ea"/>
                <a:cs typeface="+mj-cs"/>
              </a:rPr>
              <a:t>StateManagementEntity</a:t>
            </a:r>
            <a:r>
              <a:rPr lang="en-GB" sz="3200" dirty="0">
                <a:solidFill>
                  <a:srgbClr val="FF0000"/>
                </a:solidFill>
                <a:latin typeface="+mj-lt"/>
                <a:ea typeface="+mj-ea"/>
                <a:cs typeface="+mj-cs"/>
              </a:rPr>
              <a:t> and </a:t>
            </a:r>
            <a:r>
              <a:rPr lang="en-GB" sz="3200" dirty="0" err="1">
                <a:solidFill>
                  <a:srgbClr val="FF0000"/>
                </a:solidFill>
                <a:latin typeface="+mj-lt"/>
                <a:ea typeface="+mj-ea"/>
                <a:cs typeface="+mj-cs"/>
              </a:rPr>
              <a:t>LifecycleState</a:t>
            </a:r>
            <a:endParaRPr lang="en-GB" sz="3200" dirty="0">
              <a:solidFill>
                <a:srgbClr val="FF0000"/>
              </a:solidFill>
              <a:latin typeface="+mj-lt"/>
              <a:ea typeface="+mj-ea"/>
              <a:cs typeface="+mj-cs"/>
            </a:endParaRPr>
          </a:p>
        </p:txBody>
      </p:sp>
      <p:sp>
        <p:nvSpPr>
          <p:cNvPr id="16" name="Text Placeholder 3">
            <a:extLst>
              <a:ext uri="{FF2B5EF4-FFF2-40B4-BE49-F238E27FC236}">
                <a16:creationId xmlns:a16="http://schemas.microsoft.com/office/drawing/2014/main" id="{75D0BD14-FEAC-4560-98A4-85BCD77087C8}"/>
              </a:ext>
            </a:extLst>
          </p:cNvPr>
          <p:cNvSpPr txBox="1">
            <a:spLocks/>
          </p:cNvSpPr>
          <p:nvPr/>
        </p:nvSpPr>
        <p:spPr>
          <a:xfrm>
            <a:off x="556800" y="1437600"/>
            <a:ext cx="6165560" cy="4747200"/>
          </a:xfrm>
          <a:prstGeom prst="rect">
            <a:avLst/>
          </a:prstGeom>
        </p:spPr>
        <p:txBody>
          <a:bodyPr lIns="0" tIns="0" rIns="0" bIns="0">
            <a:normAutofit/>
          </a:bodyPr>
          <a:lstStyle>
            <a:lvl1pPr marL="0" indent="0" algn="l" defTabSz="6858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Arial" panose="020B0604020202020204" pitchFamily="34" charset="0"/>
                <a:ea typeface="+mn-ea"/>
                <a:cs typeface="+mn-cs"/>
              </a:defRPr>
            </a:lvl1pPr>
            <a:lvl2pPr marL="230400" indent="0" algn="l" defTabSz="685800" rtl="0" eaLnBrk="1" latinLnBrk="0" hangingPunct="1">
              <a:lnSpc>
                <a:spcPct val="90000"/>
              </a:lnSpc>
              <a:spcBef>
                <a:spcPts val="0"/>
              </a:spcBef>
              <a:spcAft>
                <a:spcPts val="600"/>
              </a:spcAft>
              <a:buFont typeface="Arial" panose="020B0604020202020204" pitchFamily="34" charset="0"/>
              <a:buNone/>
              <a:defRPr sz="1400" kern="1200">
                <a:solidFill>
                  <a:schemeClr val="tx2"/>
                </a:solidFill>
                <a:latin typeface="Arial" panose="020B0604020202020204" pitchFamily="34" charset="0"/>
                <a:ea typeface="+mn-ea"/>
                <a:cs typeface="+mn-cs"/>
              </a:defRPr>
            </a:lvl2pPr>
            <a:lvl3pPr marL="462600" indent="0" algn="l" defTabSz="685800" rtl="0" eaLnBrk="1" latinLnBrk="0" hangingPunct="1">
              <a:lnSpc>
                <a:spcPct val="90000"/>
              </a:lnSpc>
              <a:spcBef>
                <a:spcPts val="0"/>
              </a:spcBef>
              <a:spcAft>
                <a:spcPts val="600"/>
              </a:spcAft>
              <a:buFont typeface="Arial" panose="020B0604020202020204" pitchFamily="34" charset="0"/>
              <a:buNone/>
              <a:defRPr sz="1200" kern="1200">
                <a:solidFill>
                  <a:schemeClr val="tx2"/>
                </a:solidFill>
                <a:latin typeface="Arial" panose="020B0604020202020204" pitchFamily="34" charset="0"/>
                <a:ea typeface="+mn-ea"/>
                <a:cs typeface="+mn-cs"/>
              </a:defRPr>
            </a:lvl3pPr>
            <a:lvl4pPr marL="693000" indent="0" algn="l" defTabSz="685800" rtl="0" eaLnBrk="1" latinLnBrk="0" hangingPunct="1">
              <a:lnSpc>
                <a:spcPct val="90000"/>
              </a:lnSpc>
              <a:spcBef>
                <a:spcPts val="0"/>
              </a:spcBef>
              <a:spcAft>
                <a:spcPts val="600"/>
              </a:spcAft>
              <a:buFont typeface="Arial" panose="020B0604020202020204" pitchFamily="34" charset="0"/>
              <a:buNone/>
              <a:defRPr sz="1000" kern="1200">
                <a:solidFill>
                  <a:schemeClr val="tx2"/>
                </a:solidFill>
                <a:latin typeface="Arial" panose="020B0604020202020204" pitchFamily="34" charset="0"/>
                <a:ea typeface="+mn-ea"/>
                <a:cs typeface="+mn-cs"/>
              </a:defRPr>
            </a:lvl4pPr>
            <a:lvl5pPr marL="923400" indent="0" algn="l" defTabSz="685800" rtl="0" eaLnBrk="1" latinLnBrk="0" hangingPunct="1">
              <a:lnSpc>
                <a:spcPct val="90000"/>
              </a:lnSpc>
              <a:spcBef>
                <a:spcPts val="0"/>
              </a:spcBef>
              <a:spcAft>
                <a:spcPts val="600"/>
              </a:spcAft>
              <a:buFont typeface="Arial" panose="020B0604020202020204" pitchFamily="34" charset="0"/>
              <a:buNone/>
              <a:defRPr sz="800" kern="1200">
                <a:solidFill>
                  <a:schemeClr val="tx2"/>
                </a:solidFill>
                <a:latin typeface="Arial" panose="020B0604020202020204" pitchFamily="34" charset="0"/>
                <a:ea typeface="+mn-ea"/>
                <a:cs typeface="+mn-cs"/>
              </a:defRPr>
            </a:lvl5pPr>
            <a:lvl6pPr marL="1382400" indent="-228600" algn="l" defTabSz="685800" rtl="0" eaLnBrk="1" latinLnBrk="0" hangingPunct="1">
              <a:lnSpc>
                <a:spcPct val="90000"/>
              </a:lnSpc>
              <a:spcBef>
                <a:spcPts val="0"/>
              </a:spcBef>
              <a:spcAft>
                <a:spcPts val="600"/>
              </a:spcAft>
              <a:buFont typeface="Nokia Pure Text" panose="020B0503020202020204" pitchFamily="34" charset="0"/>
              <a:buChar char="‒"/>
              <a:defRPr sz="800" kern="1200" baseline="0">
                <a:solidFill>
                  <a:schemeClr val="tx2"/>
                </a:solidFill>
                <a:latin typeface="+mn-lt"/>
                <a:ea typeface="+mn-ea"/>
                <a:cs typeface="+mn-cs"/>
              </a:defRPr>
            </a:lvl6pPr>
            <a:lvl7pPr marL="1612800" indent="-171450" algn="l" defTabSz="685800" rtl="0" eaLnBrk="1" latinLnBrk="0" hangingPunct="1">
              <a:lnSpc>
                <a:spcPct val="90000"/>
              </a:lnSpc>
              <a:spcBef>
                <a:spcPts val="0"/>
              </a:spcBef>
              <a:spcAft>
                <a:spcPts val="600"/>
              </a:spcAft>
              <a:buFont typeface="Arial" panose="020B0604020202020204" pitchFamily="34" charset="0"/>
              <a:buChar char="•"/>
              <a:defRPr sz="700" kern="1200">
                <a:solidFill>
                  <a:schemeClr val="tx2"/>
                </a:solidFill>
                <a:latin typeface="+mn-lt"/>
                <a:ea typeface="+mn-ea"/>
                <a:cs typeface="+mn-cs"/>
              </a:defRPr>
            </a:lvl7pPr>
            <a:lvl8pPr marL="1843200" indent="-171450" algn="l" defTabSz="685800" rtl="0" eaLnBrk="1" latinLnBrk="0" hangingPunct="1">
              <a:lnSpc>
                <a:spcPct val="90000"/>
              </a:lnSpc>
              <a:spcBef>
                <a:spcPts val="0"/>
              </a:spcBef>
              <a:spcAft>
                <a:spcPts val="600"/>
              </a:spcAft>
              <a:buFont typeface="Arial" panose="020B0604020202020204" pitchFamily="34" charset="0"/>
              <a:buChar char="•"/>
              <a:defRPr sz="600" kern="1200">
                <a:solidFill>
                  <a:schemeClr val="tx2"/>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609585" lvl="1" indent="-609585" defTabSz="914377" eaLnBrk="0" hangingPunct="0">
              <a:lnSpc>
                <a:spcPct val="80000"/>
              </a:lnSpc>
              <a:spcBef>
                <a:spcPct val="20000"/>
              </a:spcBef>
              <a:spcAft>
                <a:spcPct val="0"/>
              </a:spcAft>
              <a:buClr>
                <a:srgbClr val="C00000"/>
              </a:buClr>
              <a:buBlip>
                <a:blip r:embed="rId2"/>
              </a:buBlip>
              <a:defRPr/>
            </a:pPr>
            <a:r>
              <a:rPr lang="en-US" sz="2200" dirty="0" err="1">
                <a:solidFill>
                  <a:schemeClr val="tx1"/>
                </a:solidFill>
                <a:latin typeface="+mn-lt"/>
              </a:rPr>
              <a:t>StateManagementEntity</a:t>
            </a:r>
            <a:endParaRPr lang="en-US" sz="22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operationalState</a:t>
            </a:r>
            <a:endParaRPr lang="en-US" sz="16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usageState</a:t>
            </a:r>
            <a:endParaRPr lang="en-US" sz="16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administrativeState</a:t>
            </a:r>
            <a:endParaRPr lang="en-US" sz="16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alarmStatus</a:t>
            </a:r>
            <a:endParaRPr lang="en-US" sz="16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proceduralStatus</a:t>
            </a:r>
            <a:endParaRPr lang="en-US" sz="16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availabilityStatus</a:t>
            </a:r>
            <a:endParaRPr lang="en-US" sz="16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controlStatus</a:t>
            </a:r>
            <a:endParaRPr lang="en-US" sz="16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standbyStatus</a:t>
            </a:r>
            <a:endParaRPr lang="en-US" sz="1600" dirty="0">
              <a:solidFill>
                <a:schemeClr val="tx1"/>
              </a:solidFill>
              <a:latin typeface="+mn-lt"/>
            </a:endParaRPr>
          </a:p>
          <a:p>
            <a:pPr marL="989013" lvl="1" indent="-379413" defTabSz="914377" eaLnBrk="0" hangingPunct="0">
              <a:lnSpc>
                <a:spcPct val="80000"/>
              </a:lnSpc>
              <a:spcBef>
                <a:spcPct val="20000"/>
              </a:spcBef>
              <a:spcAft>
                <a:spcPct val="0"/>
              </a:spcAft>
              <a:buClr>
                <a:srgbClr val="C00000"/>
              </a:buClr>
              <a:buBlip>
                <a:blip r:embed="rId3"/>
              </a:buBlip>
              <a:defRPr/>
            </a:pPr>
            <a:r>
              <a:rPr lang="en-US" sz="1600" dirty="0" err="1">
                <a:solidFill>
                  <a:schemeClr val="tx1"/>
                </a:solidFill>
                <a:latin typeface="+mn-lt"/>
              </a:rPr>
              <a:t>unknownStatus</a:t>
            </a:r>
            <a:endParaRPr lang="en-US" sz="1600" dirty="0">
              <a:solidFill>
                <a:schemeClr val="tx1"/>
              </a:solidFill>
              <a:latin typeface="+mn-lt"/>
            </a:endParaRPr>
          </a:p>
          <a:p>
            <a:pPr marL="232200" lvl="2" defTabSz="914377" eaLnBrk="0" hangingPunct="0">
              <a:lnSpc>
                <a:spcPct val="80000"/>
              </a:lnSpc>
              <a:spcBef>
                <a:spcPct val="20000"/>
              </a:spcBef>
              <a:spcAft>
                <a:spcPct val="0"/>
              </a:spcAft>
              <a:buClr>
                <a:srgbClr val="C00000"/>
              </a:buClr>
              <a:defRPr/>
            </a:pPr>
            <a:endParaRPr lang="en-US" sz="2000" dirty="0">
              <a:solidFill>
                <a:schemeClr val="tx1"/>
              </a:solidFill>
              <a:latin typeface="+mn-lt"/>
            </a:endParaRPr>
          </a:p>
        </p:txBody>
      </p:sp>
      <p:sp>
        <p:nvSpPr>
          <p:cNvPr id="30" name="Text Placeholder 3">
            <a:extLst>
              <a:ext uri="{FF2B5EF4-FFF2-40B4-BE49-F238E27FC236}">
                <a16:creationId xmlns:a16="http://schemas.microsoft.com/office/drawing/2014/main" id="{23C28806-2320-4003-BBE8-3A755CD6D276}"/>
              </a:ext>
            </a:extLst>
          </p:cNvPr>
          <p:cNvSpPr txBox="1">
            <a:spLocks/>
          </p:cNvSpPr>
          <p:nvPr/>
        </p:nvSpPr>
        <p:spPr>
          <a:xfrm>
            <a:off x="5643509" y="1437600"/>
            <a:ext cx="6165560" cy="4747200"/>
          </a:xfrm>
          <a:prstGeom prst="rect">
            <a:avLst/>
          </a:prstGeom>
        </p:spPr>
        <p:txBody>
          <a:bodyPr lIns="0" tIns="0" rIns="0" bIns="0">
            <a:normAutofit/>
          </a:bodyPr>
          <a:lstStyle>
            <a:lvl1pPr marL="0" indent="0" algn="l" defTabSz="6858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Arial" panose="020B0604020202020204" pitchFamily="34" charset="0"/>
                <a:ea typeface="+mn-ea"/>
                <a:cs typeface="+mn-cs"/>
              </a:defRPr>
            </a:lvl1pPr>
            <a:lvl2pPr marL="230400" indent="0" algn="l" defTabSz="685800" rtl="0" eaLnBrk="1" latinLnBrk="0" hangingPunct="1">
              <a:lnSpc>
                <a:spcPct val="90000"/>
              </a:lnSpc>
              <a:spcBef>
                <a:spcPts val="0"/>
              </a:spcBef>
              <a:spcAft>
                <a:spcPts val="600"/>
              </a:spcAft>
              <a:buFont typeface="Arial" panose="020B0604020202020204" pitchFamily="34" charset="0"/>
              <a:buNone/>
              <a:defRPr sz="1400" kern="1200">
                <a:solidFill>
                  <a:schemeClr val="tx2"/>
                </a:solidFill>
                <a:latin typeface="Arial" panose="020B0604020202020204" pitchFamily="34" charset="0"/>
                <a:ea typeface="+mn-ea"/>
                <a:cs typeface="+mn-cs"/>
              </a:defRPr>
            </a:lvl2pPr>
            <a:lvl3pPr marL="462600" indent="0" algn="l" defTabSz="685800" rtl="0" eaLnBrk="1" latinLnBrk="0" hangingPunct="1">
              <a:lnSpc>
                <a:spcPct val="90000"/>
              </a:lnSpc>
              <a:spcBef>
                <a:spcPts val="0"/>
              </a:spcBef>
              <a:spcAft>
                <a:spcPts val="600"/>
              </a:spcAft>
              <a:buFont typeface="Arial" panose="020B0604020202020204" pitchFamily="34" charset="0"/>
              <a:buNone/>
              <a:defRPr sz="1200" kern="1200">
                <a:solidFill>
                  <a:schemeClr val="tx2"/>
                </a:solidFill>
                <a:latin typeface="Arial" panose="020B0604020202020204" pitchFamily="34" charset="0"/>
                <a:ea typeface="+mn-ea"/>
                <a:cs typeface="+mn-cs"/>
              </a:defRPr>
            </a:lvl3pPr>
            <a:lvl4pPr marL="693000" indent="0" algn="l" defTabSz="685800" rtl="0" eaLnBrk="1" latinLnBrk="0" hangingPunct="1">
              <a:lnSpc>
                <a:spcPct val="90000"/>
              </a:lnSpc>
              <a:spcBef>
                <a:spcPts val="0"/>
              </a:spcBef>
              <a:spcAft>
                <a:spcPts val="600"/>
              </a:spcAft>
              <a:buFont typeface="Arial" panose="020B0604020202020204" pitchFamily="34" charset="0"/>
              <a:buNone/>
              <a:defRPr sz="1000" kern="1200">
                <a:solidFill>
                  <a:schemeClr val="tx2"/>
                </a:solidFill>
                <a:latin typeface="Arial" panose="020B0604020202020204" pitchFamily="34" charset="0"/>
                <a:ea typeface="+mn-ea"/>
                <a:cs typeface="+mn-cs"/>
              </a:defRPr>
            </a:lvl4pPr>
            <a:lvl5pPr marL="923400" indent="0" algn="l" defTabSz="685800" rtl="0" eaLnBrk="1" latinLnBrk="0" hangingPunct="1">
              <a:lnSpc>
                <a:spcPct val="90000"/>
              </a:lnSpc>
              <a:spcBef>
                <a:spcPts val="0"/>
              </a:spcBef>
              <a:spcAft>
                <a:spcPts val="600"/>
              </a:spcAft>
              <a:buFont typeface="Arial" panose="020B0604020202020204" pitchFamily="34" charset="0"/>
              <a:buNone/>
              <a:defRPr sz="800" kern="1200">
                <a:solidFill>
                  <a:schemeClr val="tx2"/>
                </a:solidFill>
                <a:latin typeface="Arial" panose="020B0604020202020204" pitchFamily="34" charset="0"/>
                <a:ea typeface="+mn-ea"/>
                <a:cs typeface="+mn-cs"/>
              </a:defRPr>
            </a:lvl5pPr>
            <a:lvl6pPr marL="1382400" indent="-228600" algn="l" defTabSz="685800" rtl="0" eaLnBrk="1" latinLnBrk="0" hangingPunct="1">
              <a:lnSpc>
                <a:spcPct val="90000"/>
              </a:lnSpc>
              <a:spcBef>
                <a:spcPts val="0"/>
              </a:spcBef>
              <a:spcAft>
                <a:spcPts val="600"/>
              </a:spcAft>
              <a:buFont typeface="Nokia Pure Text" panose="020B0503020202020204" pitchFamily="34" charset="0"/>
              <a:buChar char="‒"/>
              <a:defRPr sz="800" kern="1200" baseline="0">
                <a:solidFill>
                  <a:schemeClr val="tx2"/>
                </a:solidFill>
                <a:latin typeface="+mn-lt"/>
                <a:ea typeface="+mn-ea"/>
                <a:cs typeface="+mn-cs"/>
              </a:defRPr>
            </a:lvl6pPr>
            <a:lvl7pPr marL="1612800" indent="-171450" algn="l" defTabSz="685800" rtl="0" eaLnBrk="1" latinLnBrk="0" hangingPunct="1">
              <a:lnSpc>
                <a:spcPct val="90000"/>
              </a:lnSpc>
              <a:spcBef>
                <a:spcPts val="0"/>
              </a:spcBef>
              <a:spcAft>
                <a:spcPts val="600"/>
              </a:spcAft>
              <a:buFont typeface="Arial" panose="020B0604020202020204" pitchFamily="34" charset="0"/>
              <a:buChar char="•"/>
              <a:defRPr sz="700" kern="1200">
                <a:solidFill>
                  <a:schemeClr val="tx2"/>
                </a:solidFill>
                <a:latin typeface="+mn-lt"/>
                <a:ea typeface="+mn-ea"/>
                <a:cs typeface="+mn-cs"/>
              </a:defRPr>
            </a:lvl7pPr>
            <a:lvl8pPr marL="1843200" indent="-171450" algn="l" defTabSz="685800" rtl="0" eaLnBrk="1" latinLnBrk="0" hangingPunct="1">
              <a:lnSpc>
                <a:spcPct val="90000"/>
              </a:lnSpc>
              <a:spcBef>
                <a:spcPts val="0"/>
              </a:spcBef>
              <a:spcAft>
                <a:spcPts val="600"/>
              </a:spcAft>
              <a:buFont typeface="Arial" panose="020B0604020202020204" pitchFamily="34" charset="0"/>
              <a:buChar char="•"/>
              <a:defRPr sz="600" kern="1200">
                <a:solidFill>
                  <a:schemeClr val="tx2"/>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609585" lvl="1" indent="-609585" defTabSz="914377" eaLnBrk="0" hangingPunct="0">
              <a:lnSpc>
                <a:spcPct val="80000"/>
              </a:lnSpc>
              <a:spcBef>
                <a:spcPct val="20000"/>
              </a:spcBef>
              <a:spcAft>
                <a:spcPct val="0"/>
              </a:spcAft>
              <a:buClr>
                <a:srgbClr val="C00000"/>
              </a:buClr>
              <a:buBlip>
                <a:blip r:embed="rId2"/>
              </a:buBlip>
              <a:defRPr/>
            </a:pPr>
            <a:r>
              <a:rPr lang="en-IN" sz="2200" dirty="0" err="1">
                <a:solidFill>
                  <a:schemeClr val="tx1"/>
                </a:solidFill>
                <a:latin typeface="+mn-lt"/>
              </a:rPr>
              <a:t>LifecycleState</a:t>
            </a:r>
            <a:r>
              <a:rPr lang="en-IN" sz="2200" dirty="0">
                <a:solidFill>
                  <a:schemeClr val="tx1"/>
                </a:solidFill>
                <a:latin typeface="+mn-lt"/>
              </a:rPr>
              <a:t> ::= ENUMERATED { planned (0), installed (1), </a:t>
            </a:r>
            <a:r>
              <a:rPr lang="en-IN" sz="2200" dirty="0" err="1">
                <a:solidFill>
                  <a:schemeClr val="tx1"/>
                </a:solidFill>
                <a:latin typeface="+mn-lt"/>
              </a:rPr>
              <a:t>pendingRemoval</a:t>
            </a:r>
            <a:r>
              <a:rPr lang="en-IN" sz="2200" dirty="0">
                <a:solidFill>
                  <a:schemeClr val="tx1"/>
                </a:solidFill>
                <a:latin typeface="+mn-lt"/>
              </a:rPr>
              <a:t> (2) }</a:t>
            </a:r>
            <a:endParaRPr lang="en-US" sz="1600" dirty="0">
              <a:solidFill>
                <a:schemeClr val="tx1"/>
              </a:solidFill>
              <a:latin typeface="+mn-lt"/>
            </a:endParaRPr>
          </a:p>
          <a:p>
            <a:pPr marL="232200" lvl="2" defTabSz="914377" eaLnBrk="0" hangingPunct="0">
              <a:lnSpc>
                <a:spcPct val="80000"/>
              </a:lnSpc>
              <a:spcBef>
                <a:spcPct val="20000"/>
              </a:spcBef>
              <a:spcAft>
                <a:spcPct val="0"/>
              </a:spcAft>
              <a:buClr>
                <a:srgbClr val="C00000"/>
              </a:buClr>
              <a:defRPr/>
            </a:pPr>
            <a:endParaRPr lang="en-US" sz="2000" dirty="0">
              <a:solidFill>
                <a:schemeClr val="tx1"/>
              </a:solidFill>
              <a:latin typeface="+mn-lt"/>
            </a:endParaRPr>
          </a:p>
        </p:txBody>
      </p:sp>
      <p:pic>
        <p:nvPicPr>
          <p:cNvPr id="5" name="Picture 4">
            <a:extLst>
              <a:ext uri="{FF2B5EF4-FFF2-40B4-BE49-F238E27FC236}">
                <a16:creationId xmlns:a16="http://schemas.microsoft.com/office/drawing/2014/main" id="{68B52229-5F00-45AC-94B1-590C080EA8AE}"/>
              </a:ext>
            </a:extLst>
          </p:cNvPr>
          <p:cNvPicPr>
            <a:picLocks noChangeAspect="1"/>
          </p:cNvPicPr>
          <p:nvPr/>
        </p:nvPicPr>
        <p:blipFill>
          <a:blip r:embed="rId4"/>
          <a:stretch>
            <a:fillRect/>
          </a:stretch>
        </p:blipFill>
        <p:spPr>
          <a:xfrm>
            <a:off x="6179838" y="2104845"/>
            <a:ext cx="4296483" cy="3403155"/>
          </a:xfrm>
          <a:prstGeom prst="rect">
            <a:avLst/>
          </a:prstGeom>
        </p:spPr>
      </p:pic>
    </p:spTree>
    <p:extLst>
      <p:ext uri="{BB962C8B-B14F-4D97-AF65-F5344CB8AC3E}">
        <p14:creationId xmlns:p14="http://schemas.microsoft.com/office/powerpoint/2010/main" val="2255156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47C3EC19-BBF4-43D3-A455-B4371AE40146}"/>
              </a:ext>
            </a:extLst>
          </p:cNvPr>
          <p:cNvSpPr>
            <a:spLocks noGrp="1"/>
          </p:cNvSpPr>
          <p:nvPr>
            <p:ph type="body" sz="quarter" idx="10"/>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a:spcBef>
                <a:spcPct val="0"/>
              </a:spcBef>
            </a:pPr>
            <a:r>
              <a:rPr lang="en-US" sz="2400" dirty="0">
                <a:solidFill>
                  <a:srgbClr val="FF0000"/>
                </a:solidFill>
                <a:latin typeface="Calibri"/>
              </a:rPr>
              <a:t> 	</a:t>
            </a:r>
          </a:p>
        </p:txBody>
      </p:sp>
      <p:sp>
        <p:nvSpPr>
          <p:cNvPr id="11" name="Text Placeholder 10">
            <a:extLst>
              <a:ext uri="{FF2B5EF4-FFF2-40B4-BE49-F238E27FC236}">
                <a16:creationId xmlns:a16="http://schemas.microsoft.com/office/drawing/2014/main" id="{1954ED29-3CD9-453C-AB01-FA79C88267F2}"/>
              </a:ext>
            </a:extLst>
          </p:cNvPr>
          <p:cNvSpPr>
            <a:spLocks noGrp="1"/>
          </p:cNvSpPr>
          <p:nvPr>
            <p:ph type="body" sz="quarter" idx="1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r>
              <a:rPr lang="en-GB" sz="3200" dirty="0">
                <a:solidFill>
                  <a:srgbClr val="FF0000"/>
                </a:solidFill>
                <a:latin typeface="+mj-lt"/>
                <a:ea typeface="+mj-ea"/>
                <a:cs typeface="+mj-cs"/>
              </a:rPr>
              <a:t>References</a:t>
            </a:r>
          </a:p>
        </p:txBody>
      </p:sp>
      <p:sp>
        <p:nvSpPr>
          <p:cNvPr id="16" name="Text Placeholder 3">
            <a:extLst>
              <a:ext uri="{FF2B5EF4-FFF2-40B4-BE49-F238E27FC236}">
                <a16:creationId xmlns:a16="http://schemas.microsoft.com/office/drawing/2014/main" id="{75D0BD14-FEAC-4560-98A4-85BCD77087C8}"/>
              </a:ext>
            </a:extLst>
          </p:cNvPr>
          <p:cNvSpPr txBox="1">
            <a:spLocks/>
          </p:cNvSpPr>
          <p:nvPr/>
        </p:nvSpPr>
        <p:spPr>
          <a:xfrm>
            <a:off x="556799" y="1437600"/>
            <a:ext cx="10968091" cy="4747200"/>
          </a:xfrm>
          <a:prstGeom prst="rect">
            <a:avLst/>
          </a:prstGeom>
        </p:spPr>
        <p:txBody>
          <a:bodyPr lIns="0" tIns="0" rIns="0" bIns="0">
            <a:normAutofit lnSpcReduction="10000"/>
          </a:bodyPr>
          <a:lstStyle>
            <a:lvl1pPr marL="0" indent="0" algn="l" defTabSz="6858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Arial" panose="020B0604020202020204" pitchFamily="34" charset="0"/>
                <a:ea typeface="+mn-ea"/>
                <a:cs typeface="+mn-cs"/>
              </a:defRPr>
            </a:lvl1pPr>
            <a:lvl2pPr marL="230400" indent="0" algn="l" defTabSz="685800" rtl="0" eaLnBrk="1" latinLnBrk="0" hangingPunct="1">
              <a:lnSpc>
                <a:spcPct val="90000"/>
              </a:lnSpc>
              <a:spcBef>
                <a:spcPts val="0"/>
              </a:spcBef>
              <a:spcAft>
                <a:spcPts val="600"/>
              </a:spcAft>
              <a:buFont typeface="Arial" panose="020B0604020202020204" pitchFamily="34" charset="0"/>
              <a:buNone/>
              <a:defRPr sz="1400" kern="1200">
                <a:solidFill>
                  <a:schemeClr val="tx2"/>
                </a:solidFill>
                <a:latin typeface="Arial" panose="020B0604020202020204" pitchFamily="34" charset="0"/>
                <a:ea typeface="+mn-ea"/>
                <a:cs typeface="+mn-cs"/>
              </a:defRPr>
            </a:lvl2pPr>
            <a:lvl3pPr marL="462600" indent="0" algn="l" defTabSz="685800" rtl="0" eaLnBrk="1" latinLnBrk="0" hangingPunct="1">
              <a:lnSpc>
                <a:spcPct val="90000"/>
              </a:lnSpc>
              <a:spcBef>
                <a:spcPts val="0"/>
              </a:spcBef>
              <a:spcAft>
                <a:spcPts val="600"/>
              </a:spcAft>
              <a:buFont typeface="Arial" panose="020B0604020202020204" pitchFamily="34" charset="0"/>
              <a:buNone/>
              <a:defRPr sz="1200" kern="1200">
                <a:solidFill>
                  <a:schemeClr val="tx2"/>
                </a:solidFill>
                <a:latin typeface="Arial" panose="020B0604020202020204" pitchFamily="34" charset="0"/>
                <a:ea typeface="+mn-ea"/>
                <a:cs typeface="+mn-cs"/>
              </a:defRPr>
            </a:lvl3pPr>
            <a:lvl4pPr marL="693000" indent="0" algn="l" defTabSz="685800" rtl="0" eaLnBrk="1" latinLnBrk="0" hangingPunct="1">
              <a:lnSpc>
                <a:spcPct val="90000"/>
              </a:lnSpc>
              <a:spcBef>
                <a:spcPts val="0"/>
              </a:spcBef>
              <a:spcAft>
                <a:spcPts val="600"/>
              </a:spcAft>
              <a:buFont typeface="Arial" panose="020B0604020202020204" pitchFamily="34" charset="0"/>
              <a:buNone/>
              <a:defRPr sz="1000" kern="1200">
                <a:solidFill>
                  <a:schemeClr val="tx2"/>
                </a:solidFill>
                <a:latin typeface="Arial" panose="020B0604020202020204" pitchFamily="34" charset="0"/>
                <a:ea typeface="+mn-ea"/>
                <a:cs typeface="+mn-cs"/>
              </a:defRPr>
            </a:lvl4pPr>
            <a:lvl5pPr marL="923400" indent="0" algn="l" defTabSz="685800" rtl="0" eaLnBrk="1" latinLnBrk="0" hangingPunct="1">
              <a:lnSpc>
                <a:spcPct val="90000"/>
              </a:lnSpc>
              <a:spcBef>
                <a:spcPts val="0"/>
              </a:spcBef>
              <a:spcAft>
                <a:spcPts val="600"/>
              </a:spcAft>
              <a:buFont typeface="Arial" panose="020B0604020202020204" pitchFamily="34" charset="0"/>
              <a:buNone/>
              <a:defRPr sz="800" kern="1200">
                <a:solidFill>
                  <a:schemeClr val="tx2"/>
                </a:solidFill>
                <a:latin typeface="Arial" panose="020B0604020202020204" pitchFamily="34" charset="0"/>
                <a:ea typeface="+mn-ea"/>
                <a:cs typeface="+mn-cs"/>
              </a:defRPr>
            </a:lvl5pPr>
            <a:lvl6pPr marL="1382400" indent="-228600" algn="l" defTabSz="685800" rtl="0" eaLnBrk="1" latinLnBrk="0" hangingPunct="1">
              <a:lnSpc>
                <a:spcPct val="90000"/>
              </a:lnSpc>
              <a:spcBef>
                <a:spcPts val="0"/>
              </a:spcBef>
              <a:spcAft>
                <a:spcPts val="600"/>
              </a:spcAft>
              <a:buFont typeface="Nokia Pure Text" panose="020B0503020202020204" pitchFamily="34" charset="0"/>
              <a:buChar char="‒"/>
              <a:defRPr sz="800" kern="1200" baseline="0">
                <a:solidFill>
                  <a:schemeClr val="tx2"/>
                </a:solidFill>
                <a:latin typeface="+mn-lt"/>
                <a:ea typeface="+mn-ea"/>
                <a:cs typeface="+mn-cs"/>
              </a:defRPr>
            </a:lvl6pPr>
            <a:lvl7pPr marL="1612800" indent="-171450" algn="l" defTabSz="685800" rtl="0" eaLnBrk="1" latinLnBrk="0" hangingPunct="1">
              <a:lnSpc>
                <a:spcPct val="90000"/>
              </a:lnSpc>
              <a:spcBef>
                <a:spcPts val="0"/>
              </a:spcBef>
              <a:spcAft>
                <a:spcPts val="600"/>
              </a:spcAft>
              <a:buFont typeface="Arial" panose="020B0604020202020204" pitchFamily="34" charset="0"/>
              <a:buChar char="•"/>
              <a:defRPr sz="700" kern="1200">
                <a:solidFill>
                  <a:schemeClr val="tx2"/>
                </a:solidFill>
                <a:latin typeface="+mn-lt"/>
                <a:ea typeface="+mn-ea"/>
                <a:cs typeface="+mn-cs"/>
              </a:defRPr>
            </a:lvl7pPr>
            <a:lvl8pPr marL="1843200" indent="-171450" algn="l" defTabSz="685800" rtl="0" eaLnBrk="1" latinLnBrk="0" hangingPunct="1">
              <a:lnSpc>
                <a:spcPct val="90000"/>
              </a:lnSpc>
              <a:spcBef>
                <a:spcPts val="0"/>
              </a:spcBef>
              <a:spcAft>
                <a:spcPts val="600"/>
              </a:spcAft>
              <a:buFont typeface="Arial" panose="020B0604020202020204" pitchFamily="34" charset="0"/>
              <a:buChar char="•"/>
              <a:defRPr sz="600" kern="1200">
                <a:solidFill>
                  <a:schemeClr val="tx2"/>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609585" lvl="1" indent="-609585" defTabSz="914377" eaLnBrk="0" hangingPunct="0">
              <a:lnSpc>
                <a:spcPct val="80000"/>
              </a:lnSpc>
              <a:spcBef>
                <a:spcPct val="20000"/>
              </a:spcBef>
              <a:spcAft>
                <a:spcPct val="0"/>
              </a:spcAft>
              <a:buClr>
                <a:srgbClr val="C00000"/>
              </a:buClr>
              <a:buBlip>
                <a:blip r:embed="rId2"/>
              </a:buBlip>
              <a:defRPr/>
            </a:pPr>
            <a:r>
              <a:rPr lang="en-US" sz="2200" dirty="0">
                <a:solidFill>
                  <a:schemeClr val="tx1"/>
                </a:solidFill>
                <a:latin typeface="+mn-lt"/>
              </a:rPr>
              <a:t>[1]	3GPP TS 28.541:  "Management and orchestration; 5G Network Resource Model (NRM); Stage 2 and stage 3", v17.6.0</a:t>
            </a:r>
          </a:p>
          <a:p>
            <a:pPr marL="609585" lvl="1" indent="-609585" defTabSz="914377" eaLnBrk="0" hangingPunct="0">
              <a:lnSpc>
                <a:spcPct val="80000"/>
              </a:lnSpc>
              <a:spcBef>
                <a:spcPct val="20000"/>
              </a:spcBef>
              <a:spcAft>
                <a:spcPct val="0"/>
              </a:spcAft>
              <a:buClr>
                <a:srgbClr val="C00000"/>
              </a:buClr>
              <a:buBlip>
                <a:blip r:embed="rId2"/>
              </a:buBlip>
              <a:defRPr/>
            </a:pPr>
            <a:r>
              <a:rPr lang="en-US" sz="2200" dirty="0">
                <a:solidFill>
                  <a:schemeClr val="tx1"/>
                </a:solidFill>
                <a:latin typeface="+mn-lt"/>
              </a:rPr>
              <a:t>[2]	3GPP TS.28.622: "Generic Network Resource Model (NRM) Integration Reference Point (IRP); Information Service (IS)"</a:t>
            </a:r>
          </a:p>
          <a:p>
            <a:pPr marL="609585" lvl="1" indent="-609585" defTabSz="914377" eaLnBrk="0" hangingPunct="0">
              <a:lnSpc>
                <a:spcPct val="80000"/>
              </a:lnSpc>
              <a:spcBef>
                <a:spcPct val="20000"/>
              </a:spcBef>
              <a:spcAft>
                <a:spcPct val="0"/>
              </a:spcAft>
              <a:buClr>
                <a:srgbClr val="C00000"/>
              </a:buClr>
              <a:buBlip>
                <a:blip r:embed="rId2"/>
              </a:buBlip>
              <a:defRPr/>
            </a:pPr>
            <a:r>
              <a:rPr lang="en-US" sz="2200" dirty="0">
                <a:solidFill>
                  <a:schemeClr val="tx1"/>
                </a:solidFill>
                <a:latin typeface="+mn-lt"/>
              </a:rPr>
              <a:t>[3]	3GPP TS.28.623: "Telecommunication management; Generic Network Resource Model (NRM) Integration Reference Point (IRP); Solution Set (SS) definitions"</a:t>
            </a:r>
          </a:p>
          <a:p>
            <a:pPr marL="609585" lvl="1" indent="-609585" defTabSz="914377" eaLnBrk="0" hangingPunct="0">
              <a:lnSpc>
                <a:spcPct val="80000"/>
              </a:lnSpc>
              <a:spcBef>
                <a:spcPct val="20000"/>
              </a:spcBef>
              <a:spcAft>
                <a:spcPct val="0"/>
              </a:spcAft>
              <a:buClr>
                <a:srgbClr val="C00000"/>
              </a:buClr>
              <a:buBlip>
                <a:blip r:embed="rId2"/>
              </a:buBlip>
              <a:defRPr/>
            </a:pPr>
            <a:r>
              <a:rPr lang="en-US" sz="2200" dirty="0">
                <a:solidFill>
                  <a:schemeClr val="tx1"/>
                </a:solidFill>
                <a:latin typeface="+mn-lt"/>
              </a:rPr>
              <a:t>[4]	3GPP TS 28.624: "Telecommunication management; State management data definition Integration Reference Point (IRP); Requirements"</a:t>
            </a:r>
          </a:p>
          <a:p>
            <a:pPr marL="609585" lvl="1" indent="-609585" defTabSz="914377" eaLnBrk="0" hangingPunct="0">
              <a:lnSpc>
                <a:spcPct val="80000"/>
              </a:lnSpc>
              <a:spcBef>
                <a:spcPct val="20000"/>
              </a:spcBef>
              <a:spcAft>
                <a:spcPct val="0"/>
              </a:spcAft>
              <a:buClr>
                <a:srgbClr val="C00000"/>
              </a:buClr>
              <a:buBlip>
                <a:blip r:embed="rId2"/>
              </a:buBlip>
              <a:defRPr/>
            </a:pPr>
            <a:r>
              <a:rPr lang="en-US" sz="2200" dirty="0">
                <a:solidFill>
                  <a:schemeClr val="tx1"/>
                </a:solidFill>
                <a:latin typeface="+mn-lt"/>
              </a:rPr>
              <a:t>[5]	3GPP TS 28.625: "Telecommunication management; State Management Data Definition Integration Reference Point (IRP); Information Service (IS) "</a:t>
            </a:r>
          </a:p>
          <a:p>
            <a:pPr marL="609585" lvl="1" indent="-609585" defTabSz="914377" eaLnBrk="0" hangingPunct="0">
              <a:lnSpc>
                <a:spcPct val="80000"/>
              </a:lnSpc>
              <a:spcBef>
                <a:spcPct val="20000"/>
              </a:spcBef>
              <a:spcAft>
                <a:spcPct val="0"/>
              </a:spcAft>
              <a:buClr>
                <a:srgbClr val="C00000"/>
              </a:buClr>
              <a:buBlip>
                <a:blip r:embed="rId2"/>
              </a:buBlip>
              <a:defRPr/>
            </a:pPr>
            <a:r>
              <a:rPr lang="en-US" sz="2200" dirty="0">
                <a:solidFill>
                  <a:schemeClr val="tx1"/>
                </a:solidFill>
                <a:latin typeface="+mn-lt"/>
              </a:rPr>
              <a:t>[6]	3GPP TS 28.626: "Telecommunication management; State management data definition Integration Reference Point (IRP); Solution Set (SS) definitions"</a:t>
            </a:r>
          </a:p>
          <a:p>
            <a:pPr marL="609585" lvl="1" indent="-609585" defTabSz="914377" eaLnBrk="0" hangingPunct="0">
              <a:lnSpc>
                <a:spcPct val="80000"/>
              </a:lnSpc>
              <a:spcBef>
                <a:spcPct val="20000"/>
              </a:spcBef>
              <a:spcAft>
                <a:spcPct val="0"/>
              </a:spcAft>
              <a:buClr>
                <a:srgbClr val="C00000"/>
              </a:buClr>
              <a:buBlip>
                <a:blip r:embed="rId2"/>
              </a:buBlip>
              <a:defRPr/>
            </a:pPr>
            <a:r>
              <a:rPr lang="en-US" sz="2200" dirty="0">
                <a:solidFill>
                  <a:schemeClr val="tx1"/>
                </a:solidFill>
                <a:latin typeface="+mn-lt"/>
              </a:rPr>
              <a:t>[7]	ITU-T Recommendation X.731: "Information technology - Open Systems Interconnection - Systems Management: State management function“</a:t>
            </a:r>
          </a:p>
          <a:p>
            <a:pPr marL="609585" lvl="1" indent="-609585" defTabSz="914377" eaLnBrk="0" hangingPunct="0">
              <a:lnSpc>
                <a:spcPct val="80000"/>
              </a:lnSpc>
              <a:spcBef>
                <a:spcPct val="20000"/>
              </a:spcBef>
              <a:spcAft>
                <a:spcPct val="0"/>
              </a:spcAft>
              <a:buClr>
                <a:srgbClr val="C00000"/>
              </a:buClr>
              <a:buBlip>
                <a:blip r:embed="rId2"/>
              </a:buBlip>
              <a:defRPr/>
            </a:pPr>
            <a:r>
              <a:rPr lang="en-US" sz="2000" dirty="0">
                <a:solidFill>
                  <a:schemeClr val="tx1"/>
                </a:solidFill>
                <a:latin typeface="+mn-lt"/>
              </a:rPr>
              <a:t>[8]		ITU-T Recommendation X.731: "</a:t>
            </a:r>
            <a:r>
              <a:rPr lang="en-IN" sz="2000" dirty="0">
                <a:solidFill>
                  <a:schemeClr val="tx1"/>
                </a:solidFill>
                <a:latin typeface="+mn-lt"/>
              </a:rPr>
              <a:t>Amendment 2: Amendment to support lifecycle state</a:t>
            </a:r>
            <a:r>
              <a:rPr lang="en-US" sz="2000" dirty="0">
                <a:solidFill>
                  <a:schemeClr val="tx1"/>
                </a:solidFill>
                <a:latin typeface="+mn-lt"/>
              </a:rPr>
              <a:t>“</a:t>
            </a:r>
          </a:p>
          <a:p>
            <a:pPr marL="609585" lvl="1" indent="-609585" defTabSz="914377" eaLnBrk="0" hangingPunct="0">
              <a:lnSpc>
                <a:spcPct val="80000"/>
              </a:lnSpc>
              <a:spcBef>
                <a:spcPct val="20000"/>
              </a:spcBef>
              <a:spcAft>
                <a:spcPct val="0"/>
              </a:spcAft>
              <a:buClr>
                <a:srgbClr val="C00000"/>
              </a:buClr>
              <a:buBlip>
                <a:blip r:embed="rId2"/>
              </a:buBlip>
              <a:defRPr/>
            </a:pPr>
            <a:r>
              <a:rPr lang="en-US" sz="2000" dirty="0">
                <a:solidFill>
                  <a:schemeClr val="tx1"/>
                </a:solidFill>
                <a:latin typeface="+mn-lt"/>
              </a:rPr>
              <a:t>[8]		ITU-T Recommendation X.721: "</a:t>
            </a:r>
            <a:r>
              <a:rPr lang="en-IN" sz="2000" dirty="0">
                <a:solidFill>
                  <a:schemeClr val="tx1"/>
                </a:solidFill>
                <a:latin typeface="+mn-lt"/>
              </a:rPr>
              <a:t>Amendment 1: States to support lifecycle”</a:t>
            </a:r>
            <a:endParaRPr lang="en-US" sz="2000" dirty="0">
              <a:solidFill>
                <a:schemeClr val="tx1"/>
              </a:solidFill>
              <a:latin typeface="+mn-lt"/>
            </a:endParaRPr>
          </a:p>
        </p:txBody>
      </p:sp>
    </p:spTree>
    <p:extLst>
      <p:ext uri="{BB962C8B-B14F-4D97-AF65-F5344CB8AC3E}">
        <p14:creationId xmlns:p14="http://schemas.microsoft.com/office/powerpoint/2010/main" val="39032107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3021" y="3296097"/>
            <a:ext cx="8221835" cy="519616"/>
          </a:xfrm>
        </p:spPr>
        <p:txBody>
          <a:bodyPr/>
          <a:lstStyle/>
          <a:p>
            <a:r>
              <a:rPr lang="en-US" sz="4400" dirty="0"/>
              <a:t>Thank you!</a:t>
            </a:r>
          </a:p>
        </p:txBody>
      </p:sp>
    </p:spTree>
    <p:extLst>
      <p:ext uri="{BB962C8B-B14F-4D97-AF65-F5344CB8AC3E}">
        <p14:creationId xmlns:p14="http://schemas.microsoft.com/office/powerpoint/2010/main" val="11954805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2.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13C568A-0C46-4592-BB68-CDB41342D77A}">
  <ds:schemaRefs>
    <ds:schemaRef ds:uri="http://purl.org/dc/elements/1.1/"/>
    <ds:schemaRef ds:uri="http://schemas.microsoft.com/office/2006/metadata/properties"/>
    <ds:schemaRef ds:uri="http://purl.org/dc/term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61875</TotalTime>
  <Words>898</Words>
  <Application>Microsoft Office PowerPoint</Application>
  <PresentationFormat>Widescreen</PresentationFormat>
  <Paragraphs>71</Paragraphs>
  <Slides>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Nokia Pure Text</vt:lpstr>
      <vt:lpstr>Times New Roman</vt:lpstr>
      <vt:lpstr>Office Theme</vt:lpstr>
      <vt:lpstr>    Discussion paper to Add StateManagementEntity support for 5G S5-224298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S, Srilakshmi (Nokia - IN/Bangalore)</cp:lastModifiedBy>
  <cp:revision>424</cp:revision>
  <dcterms:created xsi:type="dcterms:W3CDTF">2019-03-13T01:38:36Z</dcterms:created>
  <dcterms:modified xsi:type="dcterms:W3CDTF">2022-06-17T16:30:19Z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